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90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94" r:id="rId29"/>
    <p:sldId id="287" r:id="rId30"/>
    <p:sldId id="288" r:id="rId31"/>
    <p:sldId id="295" r:id="rId32"/>
    <p:sldId id="298" r:id="rId33"/>
    <p:sldId id="296" r:id="rId34"/>
    <p:sldId id="297" r:id="rId35"/>
    <p:sldId id="299" r:id="rId36"/>
    <p:sldId id="300" r:id="rId37"/>
    <p:sldId id="301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90C-5EE6-4B59-8DE6-E2BF3CB7C103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FFDC-AB9C-4F30-A43B-517A88B69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90C-5EE6-4B59-8DE6-E2BF3CB7C103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FFDC-AB9C-4F30-A43B-517A88B69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90C-5EE6-4B59-8DE6-E2BF3CB7C103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FFDC-AB9C-4F30-A43B-517A88B69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90C-5EE6-4B59-8DE6-E2BF3CB7C103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FFDC-AB9C-4F30-A43B-517A88B69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90C-5EE6-4B59-8DE6-E2BF3CB7C103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FFDC-AB9C-4F30-A43B-517A88B69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90C-5EE6-4B59-8DE6-E2BF3CB7C103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FFDC-AB9C-4F30-A43B-517A88B69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90C-5EE6-4B59-8DE6-E2BF3CB7C103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FFDC-AB9C-4F30-A43B-517A88B69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90C-5EE6-4B59-8DE6-E2BF3CB7C103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FFDC-AB9C-4F30-A43B-517A88B69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90C-5EE6-4B59-8DE6-E2BF3CB7C103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FFDC-AB9C-4F30-A43B-517A88B69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90C-5EE6-4B59-8DE6-E2BF3CB7C103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FFDC-AB9C-4F30-A43B-517A88B69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90C-5EE6-4B59-8DE6-E2BF3CB7C103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FFDC-AB9C-4F30-A43B-517A88B69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6490C-5EE6-4B59-8DE6-E2BF3CB7C103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FFDC-AB9C-4F30-A43B-517A88B697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772400" cy="1470025"/>
          </a:xfrm>
        </p:spPr>
        <p:txBody>
          <a:bodyPr/>
          <a:lstStyle/>
          <a:p>
            <a:r>
              <a:rPr lang="ar-JO" dirty="0" smtClean="0"/>
              <a:t>سؤال وجواب </a:t>
            </a:r>
            <a:br>
              <a:rPr lang="ar-JO" dirty="0" smtClean="0"/>
            </a:br>
            <a:r>
              <a:rPr lang="ar-JO" dirty="0" smtClean="0"/>
              <a:t>مراجعة عامة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124200"/>
            <a:ext cx="9144000" cy="1981200"/>
          </a:xfrm>
        </p:spPr>
        <p:txBody>
          <a:bodyPr/>
          <a:lstStyle/>
          <a:p>
            <a:r>
              <a:rPr lang="ar-JO" dirty="0"/>
              <a:t>إ</a:t>
            </a:r>
            <a:r>
              <a:rPr lang="ar-JO" dirty="0" smtClean="0"/>
              <a:t>ليك مجموعة من الأسئلة أو الاستفسارات </a:t>
            </a:r>
          </a:p>
          <a:p>
            <a:r>
              <a:rPr lang="ar-JO" dirty="0" smtClean="0"/>
              <a:t>عليك في مجموعتك التحاور عن الأجابة وتسليمها بورقة للمدرب تظهر الإجابة على الشاشة بعد الإجابة عن السؤال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Dash Board</a:t>
            </a:r>
            <a:r>
              <a:rPr lang="ar-JO" dirty="0" smtClean="0"/>
              <a:t>لوحة القياس </a:t>
            </a:r>
            <a:br>
              <a:rPr lang="ar-JO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ar-JO" dirty="0" smtClean="0"/>
              <a:t>السؤال الرابع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JO" dirty="0" smtClean="0"/>
              <a:t>الزر الذي تستطيع من خلاله ، استخراج التقارير الخاصة بالمؤسسة هو زر</a:t>
            </a:r>
            <a:r>
              <a:rPr lang="ar-JO" dirty="0"/>
              <a:t> </a:t>
            </a:r>
            <a:r>
              <a:rPr lang="ar-JO" dirty="0" smtClean="0"/>
              <a:t>ورمزه  ؟ </a:t>
            </a:r>
            <a:endParaRPr lang="en-US" dirty="0" smtClean="0"/>
          </a:p>
          <a:p>
            <a:pPr algn="r">
              <a:buNone/>
            </a:pPr>
            <a:endParaRPr lang="en-US" dirty="0"/>
          </a:p>
          <a:p>
            <a:pPr algn="r">
              <a:buNone/>
            </a:pP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6220" y="3048000"/>
            <a:ext cx="21217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/>
          <a:lstStyle/>
          <a:p>
            <a:r>
              <a:rPr lang="ar-JO" dirty="0" smtClean="0"/>
              <a:t>زر تصدير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ar-JO" dirty="0" smtClean="0"/>
              <a:t>السؤال الخامس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1"/>
            <a:ext cx="8229600" cy="2286000"/>
          </a:xfrm>
        </p:spPr>
        <p:txBody>
          <a:bodyPr/>
          <a:lstStyle/>
          <a:p>
            <a:pPr algn="r">
              <a:buNone/>
            </a:pPr>
            <a:r>
              <a:rPr lang="ar-JO" dirty="0" smtClean="0"/>
              <a:t>عدد اسباب نقل الطالب كما وردت في النظام 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JO" dirty="0" smtClean="0"/>
              <a:t>نقل عادي ، نقل تأديبي، انتهاء المرحلة في المدرسة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ar-JO" dirty="0" smtClean="0"/>
              <a:t>السؤال السادس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JO" dirty="0" smtClean="0"/>
              <a:t>ماهي حالة الطالب في مدرسته ، كما تظهر على النظام ، للطالب المنقول ولكن لم ينظر في طلب نقله بعد في المدرسة الأخرى 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90800"/>
            <a:ext cx="8229600" cy="2514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JO" sz="4000" dirty="0" smtClean="0"/>
              <a:t>الطلب قيد الدراسة 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ar-JO" dirty="0" smtClean="0"/>
              <a:t>السؤال الأول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ar-JO" dirty="0" smtClean="0"/>
              <a:t>السؤال السابع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JO" dirty="0" smtClean="0"/>
              <a:t>أذكر طريقة تستطيع من خلالها جمع بيانات حالية من خلال النظام ، وبنيت على حاجة حالية ؟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/>
          <a:lstStyle/>
          <a:p>
            <a:r>
              <a:rPr lang="ar-JO" dirty="0" smtClean="0"/>
              <a:t>المسوحات / الاستبيانات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ar-JO" dirty="0" smtClean="0"/>
              <a:t>السؤال  الثامن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610600" cy="2590800"/>
          </a:xfrm>
        </p:spPr>
        <p:txBody>
          <a:bodyPr/>
          <a:lstStyle/>
          <a:p>
            <a:pPr algn="r">
              <a:buNone/>
            </a:pPr>
            <a:r>
              <a:rPr lang="ar-JO" dirty="0" smtClean="0"/>
              <a:t>من أي شاشة في النظام ، يتم تحديد الصفوف التي تتبع </a:t>
            </a:r>
            <a:r>
              <a:rPr lang="ar-JO" dirty="0" smtClean="0"/>
              <a:t>للمدرسة ؟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JO" dirty="0" smtClean="0"/>
              <a:t>شاشة البرامج او المراحل الدراسية في المؤسسة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ar-JO" dirty="0" smtClean="0"/>
              <a:t>السؤال التاسع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819400"/>
            <a:ext cx="8229600" cy="1524000"/>
          </a:xfrm>
        </p:spPr>
        <p:txBody>
          <a:bodyPr/>
          <a:lstStyle/>
          <a:p>
            <a:pPr algn="r">
              <a:buNone/>
            </a:pPr>
            <a:r>
              <a:rPr lang="ar-JO" dirty="0" smtClean="0"/>
              <a:t>يتكون النظام من مستويات تربوية </a:t>
            </a:r>
            <a:r>
              <a:rPr lang="ar-JO" dirty="0"/>
              <a:t>ثلاث، اذكرها</a:t>
            </a:r>
            <a:r>
              <a:rPr lang="ar-JO" dirty="0" smtClean="0"/>
              <a:t>؟</a:t>
            </a:r>
            <a:r>
              <a:rPr lang="ar-JO" dirty="0" smtClean="0"/>
              <a:t> </a:t>
            </a:r>
            <a:endParaRPr lang="ar-JO" dirty="0" smtClean="0"/>
          </a:p>
          <a:p>
            <a:pPr algn="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/>
          <a:lstStyle/>
          <a:p>
            <a:r>
              <a:rPr lang="ar-JO" dirty="0" smtClean="0"/>
              <a:t>وزارة، مديرية ، مدرسة 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ar-JO" smtClean="0"/>
              <a:t>السؤال العاشر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JO" dirty="0" smtClean="0"/>
              <a:t>ما هو الاسم الذي أطلقناه على الفريق الذي نحن بصدد تكوينه في هذه الورشة 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JO" dirty="0" smtClean="0"/>
              <a:t>هل عملية الترفيع في النظام تتم بشكل فردي على مستوى الطالب ، أم على مستوى الصف؟ </a:t>
            </a:r>
          </a:p>
          <a:p>
            <a:pPr algn="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/>
          <a:lstStyle/>
          <a:p>
            <a:r>
              <a:rPr lang="ar-JO" dirty="0" smtClean="0"/>
              <a:t>على </a:t>
            </a:r>
            <a:r>
              <a:rPr lang="ar-JO" smtClean="0"/>
              <a:t>مستوى الصف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ar-JO" dirty="0" smtClean="0"/>
              <a:t>السؤال الحادي عشر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2057400"/>
          </a:xfrm>
        </p:spPr>
        <p:txBody>
          <a:bodyPr/>
          <a:lstStyle/>
          <a:p>
            <a:pPr algn="r">
              <a:buNone/>
            </a:pPr>
            <a:r>
              <a:rPr lang="ar-JO" dirty="0" smtClean="0"/>
              <a:t>هل عملية النقل في النظام تتم بشكل فردي على مستوى </a:t>
            </a:r>
            <a:r>
              <a:rPr lang="ar-JO" dirty="0" smtClean="0"/>
              <a:t>الطالب، </a:t>
            </a:r>
            <a:r>
              <a:rPr lang="ar-JO" dirty="0" smtClean="0"/>
              <a:t>أم على مستوى الصف؟ </a:t>
            </a:r>
          </a:p>
          <a:p>
            <a:pPr algn="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/>
          <a:lstStyle/>
          <a:p>
            <a:r>
              <a:rPr lang="ar-JO" dirty="0" smtClean="0"/>
              <a:t>على مستوى الطالب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ar-JO" dirty="0" smtClean="0"/>
              <a:t>السؤال الثاني عشر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JO" dirty="0" smtClean="0"/>
              <a:t>رصد العلامات هي من صلاحية ..... </a:t>
            </a:r>
          </a:p>
          <a:p>
            <a:pPr algn="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/>
          <a:lstStyle/>
          <a:p>
            <a:r>
              <a:rPr lang="ar-JO" dirty="0" smtClean="0"/>
              <a:t>معلم المادة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/>
          <a:lstStyle/>
          <a:p>
            <a:r>
              <a:rPr lang="ar-JO" dirty="0" smtClean="0"/>
              <a:t>فريق المدارس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ar-JO" dirty="0" smtClean="0"/>
              <a:t>السؤال الثاني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JO" dirty="0" smtClean="0"/>
              <a:t>ما هي الغاية من تشكيل </a:t>
            </a:r>
            <a:r>
              <a:rPr lang="ar-JO" dirty="0" smtClean="0"/>
              <a:t>الفريق، الذي </a:t>
            </a:r>
            <a:r>
              <a:rPr lang="ar-JO" dirty="0" smtClean="0"/>
              <a:t>هو هدف هذه الورشة 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/>
          <a:lstStyle/>
          <a:p>
            <a:r>
              <a:rPr lang="ar-JO" dirty="0" smtClean="0"/>
              <a:t>تدريب </a:t>
            </a:r>
            <a:r>
              <a:rPr lang="ar-JO" dirty="0" smtClean="0"/>
              <a:t>باقي كادر المدرسة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ar-JO" dirty="0" smtClean="0"/>
              <a:t>السؤال الثالث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JO" dirty="0" smtClean="0"/>
              <a:t>ما هي الشاشة في النظام والتي يتم الدخول اليها مباشرة بعد الدخول بحساب مدير مدرسة 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269</Words>
  <Application>Microsoft Office PowerPoint</Application>
  <PresentationFormat>On-screen Show (4:3)</PresentationFormat>
  <Paragraphs>39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Times New Roman</vt:lpstr>
      <vt:lpstr>Office Theme</vt:lpstr>
      <vt:lpstr>سؤال وجواب  مراجعة عامة </vt:lpstr>
      <vt:lpstr>السؤال الأول </vt:lpstr>
      <vt:lpstr>PowerPoint Presentation</vt:lpstr>
      <vt:lpstr>فريق المدارس</vt:lpstr>
      <vt:lpstr>السؤال الثاني</vt:lpstr>
      <vt:lpstr>PowerPoint Presentation</vt:lpstr>
      <vt:lpstr>تدريب باقي كادر المدرسة</vt:lpstr>
      <vt:lpstr>السؤال الثالث</vt:lpstr>
      <vt:lpstr>PowerPoint Presentation</vt:lpstr>
      <vt:lpstr>Dash Boardلوحة القياس  </vt:lpstr>
      <vt:lpstr>السؤال الرابع</vt:lpstr>
      <vt:lpstr>PowerPoint Presentation</vt:lpstr>
      <vt:lpstr>زر تصدير</vt:lpstr>
      <vt:lpstr>السؤال الخامس </vt:lpstr>
      <vt:lpstr>PowerPoint Presentation</vt:lpstr>
      <vt:lpstr>نقل عادي ، نقل تأديبي، انتهاء المرحلة في المدرسة</vt:lpstr>
      <vt:lpstr>السؤال السادس </vt:lpstr>
      <vt:lpstr>PowerPoint Presentation</vt:lpstr>
      <vt:lpstr>PowerPoint Presentation</vt:lpstr>
      <vt:lpstr>السؤال السابع </vt:lpstr>
      <vt:lpstr>PowerPoint Presentation</vt:lpstr>
      <vt:lpstr>المسوحات / الاستبيانات</vt:lpstr>
      <vt:lpstr>السؤال  الثامن </vt:lpstr>
      <vt:lpstr>PowerPoint Presentation</vt:lpstr>
      <vt:lpstr>شاشة البرامج او المراحل الدراسية في المؤسسة</vt:lpstr>
      <vt:lpstr>السؤال التاسع</vt:lpstr>
      <vt:lpstr>PowerPoint Presentation</vt:lpstr>
      <vt:lpstr>وزارة، مديرية ، مدرسة </vt:lpstr>
      <vt:lpstr>السؤال العاشر</vt:lpstr>
      <vt:lpstr>PowerPoint Presentation</vt:lpstr>
      <vt:lpstr>على مستوى الصف</vt:lpstr>
      <vt:lpstr>السؤال الحادي عشر</vt:lpstr>
      <vt:lpstr>PowerPoint Presentation</vt:lpstr>
      <vt:lpstr>على مستوى الطالب</vt:lpstr>
      <vt:lpstr>السؤال الثاني عشر</vt:lpstr>
      <vt:lpstr>PowerPoint Presentation</vt:lpstr>
      <vt:lpstr>معلم المادة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سؤال وجواب  مراجعة عامة</dc:title>
  <dc:creator>Nilhan Siam</dc:creator>
  <cp:lastModifiedBy>Ahmed Al-Slaiti</cp:lastModifiedBy>
  <cp:revision>29</cp:revision>
  <dcterms:created xsi:type="dcterms:W3CDTF">2015-08-11T07:27:52Z</dcterms:created>
  <dcterms:modified xsi:type="dcterms:W3CDTF">2016-01-17T07:11:05Z</dcterms:modified>
</cp:coreProperties>
</file>