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2" r:id="rId3"/>
    <p:sldId id="263" r:id="rId4"/>
    <p:sldId id="264" r:id="rId5"/>
    <p:sldId id="272" r:id="rId6"/>
    <p:sldId id="259" r:id="rId7"/>
    <p:sldId id="260" r:id="rId8"/>
    <p:sldId id="267" r:id="rId9"/>
    <p:sldId id="261" r:id="rId10"/>
    <p:sldId id="271"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47" autoAdjust="0"/>
  </p:normalViewPr>
  <p:slideViewPr>
    <p:cSldViewPr>
      <p:cViewPr varScale="1">
        <p:scale>
          <a:sx n="53" d="100"/>
          <a:sy n="53" d="100"/>
        </p:scale>
        <p:origin x="186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77BE2-F1D2-4448-AAE9-D8AAB9869A4B}" type="datetimeFigureOut">
              <a:rPr lang="en-US" smtClean="0"/>
              <a:pPr/>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194C6-D28D-4EF4-B23D-5ABD22BEEE8C}" type="slidenum">
              <a:rPr lang="en-US" smtClean="0"/>
              <a:pPr/>
              <a:t>‹#›</a:t>
            </a:fld>
            <a:endParaRPr lang="en-US"/>
          </a:p>
        </p:txBody>
      </p:sp>
    </p:spTree>
    <p:extLst>
      <p:ext uri="{BB962C8B-B14F-4D97-AF65-F5344CB8AC3E}">
        <p14:creationId xmlns:p14="http://schemas.microsoft.com/office/powerpoint/2010/main" val="53293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JO" dirty="0" smtClean="0"/>
              <a:t>يتم التقديم إلى الشاشة الرئيسية للنظام من خلال تعريف</a:t>
            </a:r>
            <a:r>
              <a:rPr lang="ar-JO" baseline="0" dirty="0" smtClean="0"/>
              <a:t> المشاركين على شاشة الدخول وكتابة الـ الموقع الالكتروني</a:t>
            </a:r>
            <a:r>
              <a:rPr lang="en-US" baseline="0" dirty="0" smtClean="0"/>
              <a:t> </a:t>
            </a:r>
            <a:r>
              <a:rPr lang="ar-JO" baseline="0" dirty="0" smtClean="0"/>
              <a:t>1-</a:t>
            </a:r>
          </a:p>
          <a:p>
            <a:pPr algn="r"/>
            <a:r>
              <a:rPr lang="ar-JO" baseline="0" dirty="0" smtClean="0"/>
              <a:t>2- يتم التقديم إلى الجهات ذات العلاقة بالبرنامج من خلال الشعارات المتوافرة على الشاشة – وزارة التربية والتعليم </a:t>
            </a:r>
            <a:r>
              <a:rPr lang="ar-JO" baseline="0" smtClean="0"/>
              <a:t>، اليونسكو </a:t>
            </a:r>
            <a:r>
              <a:rPr lang="ar-JO" baseline="0" dirty="0" smtClean="0"/>
              <a:t>، الاتحاد الأوروبي والـوكالة الأمريكية للإنماء </a:t>
            </a:r>
          </a:p>
          <a:p>
            <a:pPr algn="r"/>
            <a:r>
              <a:rPr lang="ar-JO" baseline="0" dirty="0" smtClean="0"/>
              <a:t>الدولي. </a:t>
            </a:r>
          </a:p>
          <a:p>
            <a:pPr algn="r"/>
            <a:r>
              <a:rPr lang="ar-JO" baseline="0" dirty="0" smtClean="0"/>
              <a:t>وزارة التربية والتعليم كجهة مستفيدة ومطبقة للبرنامج ، الاتحاد الأوروبي كجهة داعمة وممولة للبرنامج، اليونسكو كجهة إدارية معنية بمتابعة تنفيذ البرنامج ومتابعة الجهة المنتجة للنظام. الوكالة الأمريكية للإنماء الدولي والتي قامت بدعم جزئيتين  في البرنامج واحدة تعنى بنظام توكيد جودة رياض الأطفال والأخرى في نظام تتبع برامج التنكية المهنية في وزارة التربية والتعليم. </a:t>
            </a:r>
          </a:p>
          <a:p>
            <a:pPr algn="r"/>
            <a:r>
              <a:rPr lang="ar-JO" dirty="0" smtClean="0"/>
              <a:t>3- يتم التقديم إلى كون أن هذا النظام هو نظام مفتوح</a:t>
            </a:r>
            <a:r>
              <a:rPr lang="ar-JO" baseline="0" dirty="0" smtClean="0"/>
              <a:t> المصدر وأن التربية والتعليم تملك كامل البيانات المتوفرة عليه وأن أي تعديل يتم القيام به على النظام تستفيد منه دول أخرى وأن أي تعديل تم الأخذ به جراء مرحلة التجريب سيكون متاحاً للدول الاخرى. </a:t>
            </a:r>
            <a:endParaRPr lang="en-US" dirty="0"/>
          </a:p>
        </p:txBody>
      </p:sp>
      <p:sp>
        <p:nvSpPr>
          <p:cNvPr id="4" name="Slide Number Placeholder 3"/>
          <p:cNvSpPr>
            <a:spLocks noGrp="1"/>
          </p:cNvSpPr>
          <p:nvPr>
            <p:ph type="sldNum" sz="quarter" idx="10"/>
          </p:nvPr>
        </p:nvSpPr>
        <p:spPr/>
        <p:txBody>
          <a:bodyPr/>
          <a:lstStyle/>
          <a:p>
            <a:fld id="{082194C6-D28D-4EF4-B23D-5ABD22BEEE8C}" type="slidenum">
              <a:rPr lang="en-US" smtClean="0"/>
              <a:pPr/>
              <a:t>1</a:t>
            </a:fld>
            <a:endParaRPr lang="en-US"/>
          </a:p>
        </p:txBody>
      </p:sp>
    </p:spTree>
    <p:extLst>
      <p:ext uri="{BB962C8B-B14F-4D97-AF65-F5344CB8AC3E}">
        <p14:creationId xmlns:p14="http://schemas.microsoft.com/office/powerpoint/2010/main" val="79548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1-</a:t>
            </a:r>
            <a:r>
              <a:rPr lang="ar-JO" baseline="0" dirty="0" smtClean="0"/>
              <a:t> عرض الشريحة والتفاق مع المشاركين أنها النتاج العام للبرنامج التدريبي ككل  </a:t>
            </a:r>
          </a:p>
          <a:p>
            <a:pPr algn="r" rtl="1"/>
            <a:r>
              <a:rPr lang="ar-JO" baseline="0" dirty="0" smtClean="0"/>
              <a:t>2- كل مدرسة مشاركة في التدريب سيكون عليها القيام بتحديث بيانات المدرسة على النظام </a:t>
            </a:r>
          </a:p>
          <a:p>
            <a:pPr algn="r" rtl="1"/>
            <a:r>
              <a:rPr lang="ar-JO" baseline="0" dirty="0" smtClean="0"/>
              <a:t>يتم متابعة مهام ما بعد التدريب من قبل المديرية وقسم نظام المعلومات في الوزارة والشخص المعني الذي سيتم تحديده ممثلاً عن المدرسة أثناء التدريب </a:t>
            </a:r>
          </a:p>
        </p:txBody>
      </p:sp>
      <p:sp>
        <p:nvSpPr>
          <p:cNvPr id="4" name="Slide Number Placeholder 3"/>
          <p:cNvSpPr>
            <a:spLocks noGrp="1"/>
          </p:cNvSpPr>
          <p:nvPr>
            <p:ph type="sldNum" sz="quarter" idx="10"/>
          </p:nvPr>
        </p:nvSpPr>
        <p:spPr/>
        <p:txBody>
          <a:bodyPr/>
          <a:lstStyle/>
          <a:p>
            <a:fld id="{082194C6-D28D-4EF4-B23D-5ABD22BEEE8C}" type="slidenum">
              <a:rPr lang="en-US" smtClean="0"/>
              <a:pPr/>
              <a:t>10</a:t>
            </a:fld>
            <a:endParaRPr lang="en-US"/>
          </a:p>
        </p:txBody>
      </p:sp>
    </p:spTree>
    <p:extLst>
      <p:ext uri="{BB962C8B-B14F-4D97-AF65-F5344CB8AC3E}">
        <p14:creationId xmlns:p14="http://schemas.microsoft.com/office/powerpoint/2010/main" val="231282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ar-JO" baseline="0" dirty="0" smtClean="0"/>
          </a:p>
        </p:txBody>
      </p:sp>
      <p:sp>
        <p:nvSpPr>
          <p:cNvPr id="4" name="Slide Number Placeholder 3"/>
          <p:cNvSpPr>
            <a:spLocks noGrp="1"/>
          </p:cNvSpPr>
          <p:nvPr>
            <p:ph type="sldNum" sz="quarter" idx="10"/>
          </p:nvPr>
        </p:nvSpPr>
        <p:spPr/>
        <p:txBody>
          <a:bodyPr/>
          <a:lstStyle/>
          <a:p>
            <a:fld id="{082194C6-D28D-4EF4-B23D-5ABD22BEEE8C}" type="slidenum">
              <a:rPr lang="en-US" smtClean="0"/>
              <a:pPr/>
              <a:t>11</a:t>
            </a:fld>
            <a:endParaRPr lang="en-US"/>
          </a:p>
        </p:txBody>
      </p:sp>
    </p:spTree>
    <p:extLst>
      <p:ext uri="{BB962C8B-B14F-4D97-AF65-F5344CB8AC3E}">
        <p14:creationId xmlns:p14="http://schemas.microsoft.com/office/powerpoint/2010/main" val="31204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E44C7-B3C4-5244-BDCF-416203696E18}" type="slidenum">
              <a:rPr lang="en-US" smtClean="0"/>
              <a:pPr/>
              <a:t>2</a:t>
            </a:fld>
            <a:endParaRPr lang="en-US"/>
          </a:p>
        </p:txBody>
      </p:sp>
    </p:spTree>
    <p:extLst>
      <p:ext uri="{BB962C8B-B14F-4D97-AF65-F5344CB8AC3E}">
        <p14:creationId xmlns:p14="http://schemas.microsoft.com/office/powerpoint/2010/main" val="153840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E44C7-B3C4-5244-BDCF-416203696E18}" type="slidenum">
              <a:rPr lang="en-US" smtClean="0"/>
              <a:pPr/>
              <a:t>3</a:t>
            </a:fld>
            <a:endParaRPr lang="en-US"/>
          </a:p>
        </p:txBody>
      </p:sp>
    </p:spTree>
    <p:extLst>
      <p:ext uri="{BB962C8B-B14F-4D97-AF65-F5344CB8AC3E}">
        <p14:creationId xmlns:p14="http://schemas.microsoft.com/office/powerpoint/2010/main" val="153840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البرامج التربوية هي برامج تؤتي أكلها بعد فترة زمنية طويلة من الاستثمار بها ، وارتأى أكثرهم أن أي برنامج تربوي يبدأ بتحقيق أهدافه بعيدة المدى بعد 13 عشر عاماً من الاستثمار به. ولم تأتي الـ 13 سنه هذه من فراغ كونها المرحلة الممتدة من مرحلة رياض الأطفال حتى الانتهاء من الثانوية . وكذلك الخطط التربوية التي تحتاج إلى فترة طويلة جداً وعدد كبير من السنوات حتى ينعكس أثرها على المجتمع والحجم الكلي. </a:t>
            </a:r>
            <a:endParaRPr lang="en-US" dirty="0"/>
          </a:p>
        </p:txBody>
      </p:sp>
      <p:sp>
        <p:nvSpPr>
          <p:cNvPr id="4" name="Slide Number Placeholder 3"/>
          <p:cNvSpPr>
            <a:spLocks noGrp="1"/>
          </p:cNvSpPr>
          <p:nvPr>
            <p:ph type="sldNum" sz="quarter" idx="10"/>
          </p:nvPr>
        </p:nvSpPr>
        <p:spPr/>
        <p:txBody>
          <a:bodyPr/>
          <a:lstStyle/>
          <a:p>
            <a:fld id="{BE3E44C7-B3C4-5244-BDCF-416203696E18}" type="slidenum">
              <a:rPr lang="en-US" smtClean="0"/>
              <a:pPr/>
              <a:t>4</a:t>
            </a:fld>
            <a:endParaRPr lang="en-US"/>
          </a:p>
        </p:txBody>
      </p:sp>
    </p:spTree>
    <p:extLst>
      <p:ext uri="{BB962C8B-B14F-4D97-AF65-F5344CB8AC3E}">
        <p14:creationId xmlns:p14="http://schemas.microsoft.com/office/powerpoint/2010/main" val="153840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يتم</a:t>
            </a:r>
            <a:r>
              <a:rPr lang="ar-JO" baseline="0" dirty="0" smtClean="0"/>
              <a:t> عرض أجندة التدريب على المتدربين والتنويه الى اليوم التدريبي يتكون من 4 جلسات ، واوقات الاستراحة.</a:t>
            </a:r>
          </a:p>
        </p:txBody>
      </p:sp>
      <p:sp>
        <p:nvSpPr>
          <p:cNvPr id="4" name="Slide Number Placeholder 3"/>
          <p:cNvSpPr>
            <a:spLocks noGrp="1"/>
          </p:cNvSpPr>
          <p:nvPr>
            <p:ph type="sldNum" sz="quarter" idx="10"/>
          </p:nvPr>
        </p:nvSpPr>
        <p:spPr/>
        <p:txBody>
          <a:bodyPr/>
          <a:lstStyle/>
          <a:p>
            <a:fld id="{082194C6-D28D-4EF4-B23D-5ABD22BEEE8C}" type="slidenum">
              <a:rPr lang="en-US" smtClean="0"/>
              <a:pPr/>
              <a:t>5</a:t>
            </a:fld>
            <a:endParaRPr lang="en-US"/>
          </a:p>
        </p:txBody>
      </p:sp>
    </p:spTree>
    <p:extLst>
      <p:ext uri="{BB962C8B-B14F-4D97-AF65-F5344CB8AC3E}">
        <p14:creationId xmlns:p14="http://schemas.microsoft.com/office/powerpoint/2010/main" val="9226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endParaRPr lang="ar-JO" dirty="0" smtClean="0"/>
          </a:p>
          <a:p>
            <a:pPr algn="r"/>
            <a:r>
              <a:rPr lang="ar-JO" dirty="0" smtClean="0"/>
              <a:t>هذا البرنامج التدريبي هو جزء من مرحلة</a:t>
            </a:r>
            <a:r>
              <a:rPr lang="ar-JO" baseline="0" dirty="0" smtClean="0"/>
              <a:t> تجريب النظام </a:t>
            </a:r>
            <a:endParaRPr lang="ar-JO" dirty="0" smtClean="0"/>
          </a:p>
          <a:p>
            <a:pPr algn="r"/>
            <a:endParaRPr lang="ar-JO" dirty="0" smtClean="0"/>
          </a:p>
          <a:p>
            <a:pPr algn="r"/>
            <a:r>
              <a:rPr lang="ar-JO" dirty="0" smtClean="0"/>
              <a:t>أهم أهداف مرحلة التدريب :</a:t>
            </a:r>
            <a:r>
              <a:rPr lang="ar-JO" baseline="0" dirty="0" smtClean="0"/>
              <a:t> هو تدريب السادة مكان عينة التجريب على كيفة استخدام النظام وتجريب وظائفه ليصار إلى جمع التغذية الراجعة منهم في المستقبل من خلال حلقات الحوار. </a:t>
            </a:r>
            <a:endParaRPr lang="en-US" dirty="0"/>
          </a:p>
        </p:txBody>
      </p:sp>
      <p:sp>
        <p:nvSpPr>
          <p:cNvPr id="4" name="Slide Number Placeholder 3"/>
          <p:cNvSpPr>
            <a:spLocks noGrp="1"/>
          </p:cNvSpPr>
          <p:nvPr>
            <p:ph type="sldNum" sz="quarter" idx="10"/>
          </p:nvPr>
        </p:nvSpPr>
        <p:spPr/>
        <p:txBody>
          <a:bodyPr/>
          <a:lstStyle/>
          <a:p>
            <a:fld id="{082194C6-D28D-4EF4-B23D-5ABD22BEEE8C}" type="slidenum">
              <a:rPr lang="en-US" smtClean="0"/>
              <a:pPr/>
              <a:t>6</a:t>
            </a:fld>
            <a:endParaRPr lang="en-US"/>
          </a:p>
        </p:txBody>
      </p:sp>
    </p:spTree>
    <p:extLst>
      <p:ext uri="{BB962C8B-B14F-4D97-AF65-F5344CB8AC3E}">
        <p14:creationId xmlns:p14="http://schemas.microsoft.com/office/powerpoint/2010/main" val="121301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JO" dirty="0" smtClean="0"/>
              <a:t>وزارة التربية والتعليم الأردنية</a:t>
            </a:r>
            <a:r>
              <a:rPr lang="ar-JO" baseline="0" dirty="0" smtClean="0"/>
              <a:t> تعتبر مزود الخدمة الاهم والاكبر في قطاع التعليم في الأردن  </a:t>
            </a:r>
            <a:endParaRPr lang="en-US" dirty="0"/>
          </a:p>
        </p:txBody>
      </p:sp>
      <p:sp>
        <p:nvSpPr>
          <p:cNvPr id="4" name="Slide Number Placeholder 3"/>
          <p:cNvSpPr>
            <a:spLocks noGrp="1"/>
          </p:cNvSpPr>
          <p:nvPr>
            <p:ph type="sldNum" sz="quarter" idx="10"/>
          </p:nvPr>
        </p:nvSpPr>
        <p:spPr/>
        <p:txBody>
          <a:bodyPr/>
          <a:lstStyle/>
          <a:p>
            <a:fld id="{082194C6-D28D-4EF4-B23D-5ABD22BEEE8C}" type="slidenum">
              <a:rPr lang="en-US" smtClean="0"/>
              <a:pPr/>
              <a:t>7</a:t>
            </a:fld>
            <a:endParaRPr lang="en-US"/>
          </a:p>
        </p:txBody>
      </p:sp>
    </p:spTree>
    <p:extLst>
      <p:ext uri="{BB962C8B-B14F-4D97-AF65-F5344CB8AC3E}">
        <p14:creationId xmlns:p14="http://schemas.microsoft.com/office/powerpoint/2010/main" val="234637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JO" dirty="0" smtClean="0"/>
              <a:t> في</a:t>
            </a:r>
            <a:r>
              <a:rPr lang="ar-JO" baseline="0" dirty="0" smtClean="0"/>
              <a:t> العقد الاخير من القرن العشرين ، ومع تطور أجهزة التخزين المرتبطة بأدوات الإدخال والإخراج ، ظهرت الحاجة إلى وجود أنظمة تساعد المستخدم في عملية جمع البيانات وتخزينها. إن النظام الذي يقوم على جمع البيانات وتخزينها في أماكن التخزين المختلفة . إن النظام الذي يقوم على تخزين البيانات دون الاستفادة منها لغايات اتخاذ القرار يصنف من ضمن الأنظمة الغير داعمة لاتخاذ القرار أو الأننظمة ذات القصور وعادة ما يكون هنالك اتجاه واحد للبيانات في مثل هذه الأنظمة وهي من مكان إدخال البيانات إلى مكان التخزين وهي في مثالنا ، من المدرسة إلى مكان التخزين وتقف عند ذلك فقط. </a:t>
            </a:r>
          </a:p>
        </p:txBody>
      </p:sp>
      <p:sp>
        <p:nvSpPr>
          <p:cNvPr id="4" name="Slide Number Placeholder 3"/>
          <p:cNvSpPr>
            <a:spLocks noGrp="1"/>
          </p:cNvSpPr>
          <p:nvPr>
            <p:ph type="sldNum" sz="quarter" idx="10"/>
          </p:nvPr>
        </p:nvSpPr>
        <p:spPr/>
        <p:txBody>
          <a:bodyPr/>
          <a:lstStyle/>
          <a:p>
            <a:fld id="{082194C6-D28D-4EF4-B23D-5ABD22BEEE8C}" type="slidenum">
              <a:rPr lang="en-US" smtClean="0"/>
              <a:pPr/>
              <a:t>8</a:t>
            </a:fld>
            <a:endParaRPr lang="en-US"/>
          </a:p>
        </p:txBody>
      </p:sp>
    </p:spTree>
    <p:extLst>
      <p:ext uri="{BB962C8B-B14F-4D97-AF65-F5344CB8AC3E}">
        <p14:creationId xmlns:p14="http://schemas.microsoft.com/office/powerpoint/2010/main" val="100427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JO" baseline="0" dirty="0" smtClean="0"/>
              <a:t>في النظم الداعمة للقرار ، هنالك اتجاهين للبيانات واحد يعنى بإدخال وتخزين البيانات والآخر يعنى بإصدار التقارير الداعمة لاتخاذ القرار. </a:t>
            </a:r>
          </a:p>
          <a:p>
            <a:pPr algn="r"/>
            <a:r>
              <a:rPr lang="ar-JO" baseline="0" dirty="0" smtClean="0"/>
              <a:t>وهي في مثالنا ، استخدام البيانات على مستوى المدرسة ، المديرية ، والوزارة التربية . </a:t>
            </a:r>
          </a:p>
          <a:p>
            <a:pPr algn="r"/>
            <a:r>
              <a:rPr lang="ar-JO" dirty="0" smtClean="0"/>
              <a:t>لاحظ الفرق بين كل من</a:t>
            </a:r>
            <a:r>
              <a:rPr lang="ar-JO" baseline="0" dirty="0" smtClean="0"/>
              <a:t> الشريحة السابقة والشريحة الحالية </a:t>
            </a:r>
            <a:endParaRPr lang="en-US" dirty="0"/>
          </a:p>
        </p:txBody>
      </p:sp>
      <p:sp>
        <p:nvSpPr>
          <p:cNvPr id="4" name="Slide Number Placeholder 3"/>
          <p:cNvSpPr>
            <a:spLocks noGrp="1"/>
          </p:cNvSpPr>
          <p:nvPr>
            <p:ph type="sldNum" sz="quarter" idx="10"/>
          </p:nvPr>
        </p:nvSpPr>
        <p:spPr/>
        <p:txBody>
          <a:bodyPr/>
          <a:lstStyle/>
          <a:p>
            <a:pPr>
              <a:defRPr/>
            </a:pPr>
            <a:fld id="{8A202B07-3389-4BA7-8268-326ADF6716D7}" type="slidenum">
              <a:rPr lang="en-US" smtClean="0"/>
              <a:pPr>
                <a:defRPr/>
              </a:pPr>
              <a:t>9</a:t>
            </a:fld>
            <a:endParaRPr lang="en-US" dirty="0"/>
          </a:p>
        </p:txBody>
      </p:sp>
    </p:spTree>
    <p:extLst>
      <p:ext uri="{BB962C8B-B14F-4D97-AF65-F5344CB8AC3E}">
        <p14:creationId xmlns:p14="http://schemas.microsoft.com/office/powerpoint/2010/main" val="385758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8BABB-B77F-47E5-B76B-2990F039DCA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8BABB-B77F-47E5-B76B-2990F039DCA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8BABB-B77F-47E5-B76B-2990F039DCA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8BABB-B77F-47E5-B76B-2990F039DCA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8BABB-B77F-47E5-B76B-2990F039DCA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8BABB-B77F-47E5-B76B-2990F039DCA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8BABB-B77F-47E5-B76B-2990F039DCAC}"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8BABB-B77F-47E5-B76B-2990F039DCAC}"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8BABB-B77F-47E5-B76B-2990F039DCAC}"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8BABB-B77F-47E5-B76B-2990F039DCA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8BABB-B77F-47E5-B76B-2990F039DCA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D1391-E4E5-4640-A9F3-E971B8EC7048}" type="slidenum">
              <a:rPr lang="en-US" smtClean="0"/>
              <a:pPr/>
              <a:t>‹#›</a:t>
            </a:fld>
            <a:endParaRPr lang="en-US"/>
          </a:p>
        </p:txBody>
      </p:sp>
    </p:spTree>
  </p:cSld>
  <p:clrMapOvr>
    <a:masterClrMapping/>
  </p:clrMapOvr>
  <p:transition spd="slow" advClick="0" advTm="1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8BABB-B77F-47E5-B76B-2990F039DCAC}" type="datetimeFigureOut">
              <a:rPr lang="en-US" smtClean="0"/>
              <a:pPr/>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D1391-E4E5-4640-A9F3-E971B8EC70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7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docid=2OW_8WnA9Br7zM&amp;tbnid=7ZAjVXu5luIinM:&amp;ved=0CAUQjRw&amp;url=http://www.usd216.org/vnews/display.v/ART/5282547e112bd&amp;ei=C2wEU-_GNIn_ygO7xIHYBQ&amp;bvm=bv.61535280,d.bGE&amp;psig=AFQjCNFMpVRXZKA6WSjSJLISR4itkRDGGA&amp;ust=13928850668356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jo/url?sa=i&amp;rct=j&amp;q=&amp;esrc=s&amp;source=images&amp;cd=&amp;cad=rja&amp;docid=2OW_8WnA9Br7zM&amp;tbnid=7ZAjVXu5luIinM:&amp;ved=0CAUQjRw&amp;url=http://www.usd216.org/vnews/display.v/ART/5282547e112bd&amp;ei=C2wEU-_GNIn_ygO7xIHYBQ&amp;bvm=bv.61535280,d.bGE&amp;psig=AFQjCNFMpVRXZKA6WSjSJLISR4itkRDGGA&amp;ust=1392885066835622" TargetMode="External"/><Relationship Id="rId7" Type="http://schemas.openxmlformats.org/officeDocument/2006/relationships/hyperlink" Target="http://en.wikipedia.org/wiki/File:Coat_of_Arms_of_Jordan.sv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jo/url?sa=i&amp;rct=j&amp;q=&amp;esrc=s&amp;source=images&amp;cd=&amp;cad=rja&amp;docid=XtGpa3W_5MFnxM&amp;tbnid=Q69HWS1JiXKhzM:&amp;ved=0CAUQjRw&amp;url=http://www.tarbeahnews.net/Details.aspx?Id=3736&amp;ei=eYMEU5KlCcX-ygPNloK4Aw&amp;bvm=bv.61535280,d.bGQ&amp;psig=AFQjCNHKlFQ3YNIW4CgPHx9_b2DbIrQ3mg&amp;ust=1392891125596591"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97856"/>
            <a:ext cx="7872568" cy="6484261"/>
            <a:chOff x="381000" y="97856"/>
            <a:chExt cx="7872568" cy="6484261"/>
          </a:xfrm>
        </p:grpSpPr>
        <p:grpSp>
          <p:nvGrpSpPr>
            <p:cNvPr id="2" name="Group 1"/>
            <p:cNvGrpSpPr/>
            <p:nvPr/>
          </p:nvGrpSpPr>
          <p:grpSpPr>
            <a:xfrm>
              <a:off x="762000" y="97856"/>
              <a:ext cx="7491568" cy="5455561"/>
              <a:chOff x="762000" y="97856"/>
              <a:chExt cx="7491568" cy="5455561"/>
            </a:xfrm>
          </p:grpSpPr>
          <p:pic>
            <p:nvPicPr>
              <p:cNvPr id="6" name="Picture 5" descr="ima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97856"/>
                <a:ext cx="7491568" cy="545556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7447"/>
                <a:ext cx="6881446" cy="357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le 1"/>
            <p:cNvSpPr txBox="1">
              <a:spLocks/>
            </p:cNvSpPr>
            <p:nvPr/>
          </p:nvSpPr>
          <p:spPr>
            <a:xfrm>
              <a:off x="381000" y="5592738"/>
              <a:ext cx="7772400" cy="989379"/>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JO" dirty="0" smtClean="0"/>
                <a:t>نظام المعلومات التربوي</a:t>
              </a:r>
              <a:r>
                <a:rPr lang="en-US" dirty="0" smtClean="0"/>
                <a:t> </a:t>
              </a:r>
              <a:r>
                <a:rPr lang="en-US" dirty="0" err="1" smtClean="0"/>
                <a:t>OpenEMIS</a:t>
              </a:r>
              <a:r>
                <a:rPr lang="en-US" dirty="0" smtClean="0"/>
                <a:t> </a:t>
              </a:r>
              <a:endParaRPr lang="en-US" dirty="0"/>
            </a:p>
          </p:txBody>
        </p:sp>
      </p:grpSp>
    </p:spTree>
    <p:extLst>
      <p:ext uri="{BB962C8B-B14F-4D97-AF65-F5344CB8AC3E}">
        <p14:creationId xmlns:p14="http://schemas.microsoft.com/office/powerpoint/2010/main" val="644958704"/>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76200"/>
            <a:ext cx="8534400" cy="6531544"/>
            <a:chOff x="304800" y="97856"/>
            <a:chExt cx="8534400" cy="6531544"/>
          </a:xfrm>
        </p:grpSpPr>
        <p:pic>
          <p:nvPicPr>
            <p:cNvPr id="2" name="Picture 1" descr="ima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97856"/>
              <a:ext cx="8534400" cy="65315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4800"/>
              <a:ext cx="7924800" cy="4419600"/>
            </a:xfrm>
            <a:prstGeom prst="rect">
              <a:avLst/>
            </a:prstGeom>
          </p:spPr>
        </p:pic>
      </p:grpSp>
      <p:sp>
        <p:nvSpPr>
          <p:cNvPr id="6" name="Title 1"/>
          <p:cNvSpPr txBox="1">
            <a:spLocks/>
          </p:cNvSpPr>
          <p:nvPr/>
        </p:nvSpPr>
        <p:spPr>
          <a:xfrm>
            <a:off x="914400" y="1447800"/>
            <a:ext cx="7391400"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r" rtl="1">
              <a:buFont typeface="Arial" pitchFamily="34" charset="0"/>
              <a:buChar char="•"/>
            </a:pPr>
            <a:endParaRPr lang="en-US" sz="2000" dirty="0">
              <a:solidFill>
                <a:schemeClr val="accent1">
                  <a:lumMod val="50000"/>
                </a:schemeClr>
              </a:solidFill>
            </a:endParaRPr>
          </a:p>
        </p:txBody>
      </p:sp>
      <p:sp>
        <p:nvSpPr>
          <p:cNvPr id="7" name="Title 1"/>
          <p:cNvSpPr txBox="1">
            <a:spLocks/>
          </p:cNvSpPr>
          <p:nvPr/>
        </p:nvSpPr>
        <p:spPr>
          <a:xfrm>
            <a:off x="1828800" y="838200"/>
            <a:ext cx="5638800" cy="609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JO" sz="3200" b="1" dirty="0">
                <a:solidFill>
                  <a:schemeClr val="accent1">
                    <a:lumMod val="50000"/>
                  </a:schemeClr>
                </a:solidFill>
              </a:rPr>
              <a:t>النتاج العام للبرنامج التدريبي </a:t>
            </a:r>
            <a:endParaRPr lang="en-US" sz="3000" dirty="0">
              <a:solidFill>
                <a:schemeClr val="accent1">
                  <a:lumMod val="50000"/>
                </a:schemeClr>
              </a:solidFill>
            </a:endParaRPr>
          </a:p>
        </p:txBody>
      </p:sp>
      <p:sp>
        <p:nvSpPr>
          <p:cNvPr id="5" name="Rectangle 4"/>
          <p:cNvSpPr/>
          <p:nvPr/>
        </p:nvSpPr>
        <p:spPr>
          <a:xfrm>
            <a:off x="685800" y="1828800"/>
            <a:ext cx="7391400" cy="1785104"/>
          </a:xfrm>
          <a:prstGeom prst="rect">
            <a:avLst/>
          </a:prstGeom>
        </p:spPr>
        <p:txBody>
          <a:bodyPr wrap="square">
            <a:spAutoFit/>
          </a:bodyPr>
          <a:lstStyle/>
          <a:p>
            <a:pPr marL="285750" lvl="0" indent="-285750" algn="r" rtl="1">
              <a:buFont typeface="Arial" pitchFamily="34" charset="0"/>
              <a:buChar char="•"/>
            </a:pPr>
            <a:r>
              <a:rPr lang="ar-JO" sz="2200" b="1" dirty="0">
                <a:solidFill>
                  <a:schemeClr val="accent1">
                    <a:lumMod val="50000"/>
                  </a:schemeClr>
                </a:solidFill>
              </a:rPr>
              <a:t>تصفح واستخدام نظام المعلومات التربوي </a:t>
            </a:r>
            <a:r>
              <a:rPr lang="en-US" sz="2200" b="1" dirty="0" err="1">
                <a:solidFill>
                  <a:schemeClr val="accent1">
                    <a:lumMod val="50000"/>
                  </a:schemeClr>
                </a:solidFill>
              </a:rPr>
              <a:t>OpenEMIS</a:t>
            </a:r>
            <a:r>
              <a:rPr lang="en-US" sz="2200" b="1" dirty="0">
                <a:solidFill>
                  <a:schemeClr val="accent1">
                    <a:lumMod val="50000"/>
                  </a:schemeClr>
                </a:solidFill>
              </a:rPr>
              <a:t> </a:t>
            </a:r>
            <a:r>
              <a:rPr lang="ar-JO" sz="2200" b="1" dirty="0" smtClean="0">
                <a:solidFill>
                  <a:schemeClr val="accent1">
                    <a:lumMod val="50000"/>
                  </a:schemeClr>
                </a:solidFill>
              </a:rPr>
              <a:t> كمدخلين </a:t>
            </a:r>
            <a:r>
              <a:rPr lang="ar-JO" sz="2200" b="1" dirty="0">
                <a:solidFill>
                  <a:schemeClr val="accent1">
                    <a:lumMod val="50000"/>
                  </a:schemeClr>
                </a:solidFill>
              </a:rPr>
              <a:t>للبيانات و مستخدمين لها.</a:t>
            </a:r>
            <a:endParaRPr lang="en-US" sz="2200" b="1" dirty="0">
              <a:solidFill>
                <a:schemeClr val="accent1">
                  <a:lumMod val="50000"/>
                </a:schemeClr>
              </a:solidFill>
            </a:endParaRPr>
          </a:p>
          <a:p>
            <a:pPr marL="285750" indent="-285750" algn="r" rtl="1">
              <a:buFont typeface="Arial" pitchFamily="34" charset="0"/>
              <a:buChar char="•"/>
            </a:pPr>
            <a:r>
              <a:rPr lang="ar-JO" sz="2200" b="1" dirty="0">
                <a:solidFill>
                  <a:schemeClr val="accent1">
                    <a:lumMod val="50000"/>
                  </a:schemeClr>
                </a:solidFill>
              </a:rPr>
              <a:t>تقديم التغذية الراجعة بمجموعة المهام والوظائف </a:t>
            </a:r>
            <a:r>
              <a:rPr lang="ar-JO" sz="2200" b="1" dirty="0" smtClean="0">
                <a:solidFill>
                  <a:schemeClr val="accent1">
                    <a:lumMod val="50000"/>
                  </a:schemeClr>
                </a:solidFill>
              </a:rPr>
              <a:t>المتوافرة .</a:t>
            </a:r>
          </a:p>
          <a:p>
            <a:pPr marL="285750" indent="-285750" algn="r" rtl="1">
              <a:buFont typeface="Arial" pitchFamily="34" charset="0"/>
              <a:buChar char="•"/>
            </a:pPr>
            <a:r>
              <a:rPr lang="ar-JO" sz="2200" b="1" dirty="0" smtClean="0">
                <a:solidFill>
                  <a:schemeClr val="accent1">
                    <a:lumMod val="50000"/>
                  </a:schemeClr>
                </a:solidFill>
              </a:rPr>
              <a:t>مدربين على مستوى المديريات قادرين على نقل النعرفة والتدريب الى باقي افراد الكادر في المدرسة .</a:t>
            </a:r>
            <a:endParaRPr lang="en-US" sz="2200" b="1" dirty="0">
              <a:solidFill>
                <a:schemeClr val="accent1">
                  <a:lumMod val="50000"/>
                </a:schemeClr>
              </a:solidFill>
            </a:endParaRPr>
          </a:p>
        </p:txBody>
      </p:sp>
    </p:spTree>
    <p:extLst>
      <p:ext uri="{BB962C8B-B14F-4D97-AF65-F5344CB8AC3E}">
        <p14:creationId xmlns:p14="http://schemas.microsoft.com/office/powerpoint/2010/main" val="1473358516"/>
      </p:ext>
    </p:extLst>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76200"/>
            <a:ext cx="8534400" cy="6531544"/>
            <a:chOff x="304800" y="97856"/>
            <a:chExt cx="8534400" cy="6531544"/>
          </a:xfrm>
        </p:grpSpPr>
        <p:pic>
          <p:nvPicPr>
            <p:cNvPr id="2" name="Picture 1" descr="ima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97856"/>
              <a:ext cx="8534400" cy="65315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4800"/>
              <a:ext cx="7924800" cy="4419600"/>
            </a:xfrm>
            <a:prstGeom prst="rect">
              <a:avLst/>
            </a:prstGeom>
          </p:spPr>
        </p:pic>
      </p:grpSp>
      <p:sp>
        <p:nvSpPr>
          <p:cNvPr id="6" name="Title 1"/>
          <p:cNvSpPr txBox="1">
            <a:spLocks/>
          </p:cNvSpPr>
          <p:nvPr/>
        </p:nvSpPr>
        <p:spPr>
          <a:xfrm>
            <a:off x="914400" y="1447800"/>
            <a:ext cx="7391400"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r" rtl="1">
              <a:buFont typeface="Arial" pitchFamily="34" charset="0"/>
              <a:buChar char="•"/>
            </a:pPr>
            <a:endParaRPr lang="en-US" sz="2000" dirty="0">
              <a:solidFill>
                <a:schemeClr val="accent1">
                  <a:lumMod val="50000"/>
                </a:schemeClr>
              </a:solidFill>
            </a:endParaRPr>
          </a:p>
        </p:txBody>
      </p:sp>
      <p:sp>
        <p:nvSpPr>
          <p:cNvPr id="5" name="Rectangle 4"/>
          <p:cNvSpPr/>
          <p:nvPr/>
        </p:nvSpPr>
        <p:spPr>
          <a:xfrm>
            <a:off x="1066800" y="1828800"/>
            <a:ext cx="7010400" cy="707886"/>
          </a:xfrm>
          <a:prstGeom prst="rect">
            <a:avLst/>
          </a:prstGeom>
        </p:spPr>
        <p:txBody>
          <a:bodyPr wrap="square">
            <a:spAutoFit/>
          </a:bodyPr>
          <a:lstStyle/>
          <a:p>
            <a:pPr marL="285750" lvl="0" indent="-285750" algn="ctr" rtl="1">
              <a:buFont typeface="Arial" pitchFamily="34" charset="0"/>
              <a:buChar char="•"/>
            </a:pPr>
            <a:r>
              <a:rPr lang="ar-JO" sz="4000" b="1" dirty="0" smtClean="0">
                <a:solidFill>
                  <a:schemeClr val="accent1">
                    <a:lumMod val="50000"/>
                  </a:schemeClr>
                </a:solidFill>
              </a:rPr>
              <a:t>شاكرا لكم حسن استماعكم</a:t>
            </a:r>
            <a:endParaRPr lang="en-US" sz="4000" b="1" dirty="0">
              <a:solidFill>
                <a:schemeClr val="accent1">
                  <a:lumMod val="50000"/>
                </a:schemeClr>
              </a:solidFill>
            </a:endParaRPr>
          </a:p>
        </p:txBody>
      </p:sp>
    </p:spTree>
    <p:extLst>
      <p:ext uri="{BB962C8B-B14F-4D97-AF65-F5344CB8AC3E}">
        <p14:creationId xmlns:p14="http://schemas.microsoft.com/office/powerpoint/2010/main" val="1473358516"/>
      </p:ext>
    </p:extLst>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74" y="-264931"/>
            <a:ext cx="9382670" cy="7302913"/>
          </a:xfrm>
          <a:prstGeom prst="rect">
            <a:avLst/>
          </a:prstGeom>
          <a:solidFill>
            <a:srgbClr val="8C430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TextBox 4"/>
          <p:cNvSpPr txBox="1"/>
          <p:nvPr/>
        </p:nvSpPr>
        <p:spPr>
          <a:xfrm>
            <a:off x="-146874" y="483263"/>
            <a:ext cx="9382670" cy="246221"/>
          </a:xfrm>
          <a:prstGeom prst="rect">
            <a:avLst/>
          </a:prstGeom>
          <a:noFill/>
        </p:spPr>
        <p:txBody>
          <a:bodyPr wrap="square" rtlCol="0">
            <a:spAutoFit/>
          </a:bodyPr>
          <a:lstStyle/>
          <a:p>
            <a:pPr algn="ctr"/>
            <a:r>
              <a:rPr lang="en-US" sz="1000" dirty="0" smtClean="0">
                <a:latin typeface="Arial"/>
                <a:cs typeface="Arial"/>
              </a:rPr>
              <a:t>Confucius (551-479 BC)</a:t>
            </a:r>
            <a:endParaRPr lang="en-US" sz="1000" dirty="0">
              <a:latin typeface="Arial"/>
              <a:cs typeface="Arial"/>
            </a:endParaRPr>
          </a:p>
        </p:txBody>
      </p:sp>
      <p:sp>
        <p:nvSpPr>
          <p:cNvPr id="3" name="TextBox 2"/>
          <p:cNvSpPr txBox="1"/>
          <p:nvPr/>
        </p:nvSpPr>
        <p:spPr>
          <a:xfrm>
            <a:off x="-146874" y="839686"/>
            <a:ext cx="9382670" cy="1200329"/>
          </a:xfrm>
          <a:prstGeom prst="rect">
            <a:avLst/>
          </a:prstGeom>
          <a:noFill/>
        </p:spPr>
        <p:txBody>
          <a:bodyPr wrap="square" rtlCol="0">
            <a:spAutoFit/>
          </a:bodyPr>
          <a:lstStyle/>
          <a:p>
            <a:pPr algn="ctr"/>
            <a:r>
              <a:rPr lang="en-US" sz="2000" dirty="0" smtClean="0">
                <a:solidFill>
                  <a:schemeClr val="bg1"/>
                </a:solidFill>
                <a:latin typeface="Arial"/>
                <a:cs typeface="Arial"/>
              </a:rPr>
              <a:t>If your plan is for </a:t>
            </a:r>
            <a:r>
              <a:rPr lang="en-US" sz="3200" b="1" dirty="0" smtClean="0">
                <a:solidFill>
                  <a:schemeClr val="bg1"/>
                </a:solidFill>
                <a:latin typeface="Arial"/>
                <a:cs typeface="Arial"/>
              </a:rPr>
              <a:t>1 year </a:t>
            </a:r>
            <a:r>
              <a:rPr lang="en-US" sz="2000" dirty="0" smtClean="0">
                <a:solidFill>
                  <a:schemeClr val="bg1"/>
                </a:solidFill>
                <a:latin typeface="Arial"/>
                <a:cs typeface="Arial"/>
              </a:rPr>
              <a:t>then</a:t>
            </a:r>
            <a:r>
              <a:rPr lang="en-US" sz="3200" dirty="0" smtClean="0">
                <a:solidFill>
                  <a:schemeClr val="bg1"/>
                </a:solidFill>
                <a:latin typeface="Arial"/>
                <a:cs typeface="Arial"/>
              </a:rPr>
              <a:t> </a:t>
            </a:r>
            <a:r>
              <a:rPr lang="en-US" sz="3200" b="1" dirty="0" smtClean="0">
                <a:solidFill>
                  <a:schemeClr val="bg1"/>
                </a:solidFill>
                <a:latin typeface="Arial"/>
                <a:cs typeface="Arial"/>
              </a:rPr>
              <a:t>plant rice</a:t>
            </a:r>
            <a:endParaRPr lang="ar-JO" sz="3200" b="1" dirty="0" smtClean="0">
              <a:solidFill>
                <a:schemeClr val="bg1"/>
              </a:solidFill>
              <a:latin typeface="Arial"/>
              <a:cs typeface="Arial"/>
            </a:endParaRPr>
          </a:p>
          <a:p>
            <a:pPr algn="ctr"/>
            <a:r>
              <a:rPr lang="ar-JO" sz="2000" dirty="0" smtClean="0">
                <a:solidFill>
                  <a:schemeClr val="bg1"/>
                </a:solidFill>
                <a:latin typeface="Arial"/>
                <a:cs typeface="Arial"/>
              </a:rPr>
              <a:t>لو كنت تخطط لمدة </a:t>
            </a:r>
            <a:r>
              <a:rPr lang="ar-JO" sz="3200" dirty="0" smtClean="0">
                <a:solidFill>
                  <a:schemeClr val="bg1"/>
                </a:solidFill>
                <a:latin typeface="Arial"/>
                <a:cs typeface="Arial"/>
              </a:rPr>
              <a:t>عام</a:t>
            </a:r>
            <a:r>
              <a:rPr lang="ar-JO" sz="4000" dirty="0" smtClean="0">
                <a:solidFill>
                  <a:schemeClr val="bg1"/>
                </a:solidFill>
                <a:latin typeface="Arial"/>
                <a:cs typeface="Arial"/>
              </a:rPr>
              <a:t> </a:t>
            </a:r>
            <a:r>
              <a:rPr lang="ar-JO" sz="3200" dirty="0" smtClean="0">
                <a:solidFill>
                  <a:schemeClr val="bg1"/>
                </a:solidFill>
                <a:latin typeface="Arial"/>
                <a:cs typeface="Arial"/>
              </a:rPr>
              <a:t>1</a:t>
            </a:r>
            <a:r>
              <a:rPr lang="ar-JO" sz="2000" b="1" dirty="0" smtClean="0">
                <a:solidFill>
                  <a:schemeClr val="bg1"/>
                </a:solidFill>
                <a:latin typeface="Arial"/>
                <a:cs typeface="Arial"/>
              </a:rPr>
              <a:t> </a:t>
            </a:r>
            <a:r>
              <a:rPr lang="ar-JO" sz="2000" dirty="0" smtClean="0">
                <a:solidFill>
                  <a:schemeClr val="bg1"/>
                </a:solidFill>
                <a:latin typeface="Arial"/>
                <a:cs typeface="Arial"/>
              </a:rPr>
              <a:t>، عليك إذاً </a:t>
            </a:r>
            <a:r>
              <a:rPr lang="ar-JO" sz="3200" dirty="0" smtClean="0">
                <a:solidFill>
                  <a:schemeClr val="bg1"/>
                </a:solidFill>
                <a:latin typeface="Arial"/>
                <a:cs typeface="Arial"/>
              </a:rPr>
              <a:t>بزراعة الأرز</a:t>
            </a:r>
            <a:endParaRPr lang="en-US" sz="3200" dirty="0">
              <a:solidFill>
                <a:schemeClr val="bg1"/>
              </a:solidFill>
              <a:latin typeface="Arial"/>
              <a:cs typeface="Arial"/>
            </a:endParaRPr>
          </a:p>
        </p:txBody>
      </p:sp>
      <p:grpSp>
        <p:nvGrpSpPr>
          <p:cNvPr id="4" name="Group 10"/>
          <p:cNvGrpSpPr/>
          <p:nvPr/>
        </p:nvGrpSpPr>
        <p:grpSpPr>
          <a:xfrm>
            <a:off x="449354" y="2820852"/>
            <a:ext cx="935800" cy="4699515"/>
            <a:chOff x="356990" y="2137202"/>
            <a:chExt cx="935800" cy="3524636"/>
          </a:xfrm>
        </p:grpSpPr>
        <p:cxnSp>
          <p:nvCxnSpPr>
            <p:cNvPr id="6" name="Straight Connector 5"/>
            <p:cNvCxnSpPr/>
            <p:nvPr/>
          </p:nvCxnSpPr>
          <p:spPr>
            <a:xfrm>
              <a:off x="828863" y="3204435"/>
              <a:ext cx="0" cy="2457403"/>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7" name="Wave 6"/>
            <p:cNvSpPr/>
            <p:nvPr/>
          </p:nvSpPr>
          <p:spPr>
            <a:xfrm>
              <a:off x="852167" y="3731121"/>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Wave 6"/>
            <p:cNvSpPr/>
            <p:nvPr/>
          </p:nvSpPr>
          <p:spPr>
            <a:xfrm>
              <a:off x="852167" y="3456830"/>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Wave 6"/>
            <p:cNvSpPr/>
            <p:nvPr/>
          </p:nvSpPr>
          <p:spPr>
            <a:xfrm>
              <a:off x="852167" y="3204435"/>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Wave 6"/>
            <p:cNvSpPr/>
            <p:nvPr/>
          </p:nvSpPr>
          <p:spPr>
            <a:xfrm>
              <a:off x="852167" y="2930144"/>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Wave 6"/>
            <p:cNvSpPr/>
            <p:nvPr/>
          </p:nvSpPr>
          <p:spPr>
            <a:xfrm>
              <a:off x="852167" y="2668907"/>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Wave 6"/>
            <p:cNvSpPr/>
            <p:nvPr/>
          </p:nvSpPr>
          <p:spPr>
            <a:xfrm flipH="1">
              <a:off x="356990" y="3679380"/>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6"/>
            <p:cNvSpPr/>
            <p:nvPr/>
          </p:nvSpPr>
          <p:spPr>
            <a:xfrm flipH="1">
              <a:off x="356990" y="3405089"/>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Wave 6"/>
            <p:cNvSpPr/>
            <p:nvPr/>
          </p:nvSpPr>
          <p:spPr>
            <a:xfrm flipH="1">
              <a:off x="356990" y="3152694"/>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Wave 6"/>
            <p:cNvSpPr/>
            <p:nvPr/>
          </p:nvSpPr>
          <p:spPr>
            <a:xfrm flipH="1">
              <a:off x="356990" y="2878403"/>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Wave 6"/>
            <p:cNvSpPr/>
            <p:nvPr/>
          </p:nvSpPr>
          <p:spPr>
            <a:xfrm flipH="1">
              <a:off x="356990" y="2617166"/>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iamond 9"/>
            <p:cNvSpPr/>
            <p:nvPr/>
          </p:nvSpPr>
          <p:spPr>
            <a:xfrm>
              <a:off x="613959" y="2137202"/>
              <a:ext cx="413617" cy="1095892"/>
            </a:xfrm>
            <a:custGeom>
              <a:avLst/>
              <a:gdLst>
                <a:gd name="connsiteX0" fmla="*/ 0 w 495177"/>
                <a:gd name="connsiteY0" fmla="*/ 498426 h 996852"/>
                <a:gd name="connsiteX1" fmla="*/ 247589 w 495177"/>
                <a:gd name="connsiteY1" fmla="*/ 0 h 996852"/>
                <a:gd name="connsiteX2" fmla="*/ 495177 w 495177"/>
                <a:gd name="connsiteY2" fmla="*/ 498426 h 996852"/>
                <a:gd name="connsiteX3" fmla="*/ 247589 w 495177"/>
                <a:gd name="connsiteY3" fmla="*/ 996852 h 996852"/>
                <a:gd name="connsiteX4" fmla="*/ 0 w 495177"/>
                <a:gd name="connsiteY4" fmla="*/ 498426 h 996852"/>
                <a:gd name="connsiteX0" fmla="*/ 0 w 477700"/>
                <a:gd name="connsiteY0" fmla="*/ 498426 h 996852"/>
                <a:gd name="connsiteX1" fmla="*/ 247589 w 477700"/>
                <a:gd name="connsiteY1" fmla="*/ 0 h 996852"/>
                <a:gd name="connsiteX2" fmla="*/ 477700 w 477700"/>
                <a:gd name="connsiteY2" fmla="*/ 795544 h 996852"/>
                <a:gd name="connsiteX3" fmla="*/ 247589 w 477700"/>
                <a:gd name="connsiteY3" fmla="*/ 996852 h 996852"/>
                <a:gd name="connsiteX4" fmla="*/ 0 w 477700"/>
                <a:gd name="connsiteY4" fmla="*/ 498426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6933"/>
                <a:gd name="connsiteY0" fmla="*/ 766415 h 996852"/>
                <a:gd name="connsiteX1" fmla="*/ 270892 w 506933"/>
                <a:gd name="connsiteY1" fmla="*/ 0 h 996852"/>
                <a:gd name="connsiteX2" fmla="*/ 506828 w 506933"/>
                <a:gd name="connsiteY2" fmla="*/ 754763 h 996852"/>
                <a:gd name="connsiteX3" fmla="*/ 270892 w 506933"/>
                <a:gd name="connsiteY3" fmla="*/ 996852 h 996852"/>
                <a:gd name="connsiteX4" fmla="*/ 0 w 506933"/>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8581"/>
                <a:gd name="connsiteY0" fmla="*/ 620769 h 996852"/>
                <a:gd name="connsiteX1" fmla="*/ 276718 w 518581"/>
                <a:gd name="connsiteY1" fmla="*/ 0 h 996852"/>
                <a:gd name="connsiteX2" fmla="*/ 518480 w 518581"/>
                <a:gd name="connsiteY2" fmla="*/ 766415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09117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20769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1095892"/>
                <a:gd name="connsiteX1" fmla="*/ 276718 w 518589"/>
                <a:gd name="connsiteY1" fmla="*/ 0 h 1095892"/>
                <a:gd name="connsiteX2" fmla="*/ 518480 w 518589"/>
                <a:gd name="connsiteY2" fmla="*/ 667376 h 1095892"/>
                <a:gd name="connsiteX3" fmla="*/ 276718 w 518589"/>
                <a:gd name="connsiteY3" fmla="*/ 1095892 h 1095892"/>
                <a:gd name="connsiteX4" fmla="*/ 0 w 518589"/>
                <a:gd name="connsiteY4" fmla="*/ 673202 h 109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89" h="1095892">
                  <a:moveTo>
                    <a:pt x="0" y="673202"/>
                  </a:moveTo>
                  <a:cubicBezTo>
                    <a:pt x="2914" y="417731"/>
                    <a:pt x="215549" y="313731"/>
                    <a:pt x="276718" y="0"/>
                  </a:cubicBezTo>
                  <a:cubicBezTo>
                    <a:pt x="324294" y="317614"/>
                    <a:pt x="517510" y="408021"/>
                    <a:pt x="518480" y="667376"/>
                  </a:cubicBezTo>
                  <a:cubicBezTo>
                    <a:pt x="523335" y="804390"/>
                    <a:pt x="365073" y="877316"/>
                    <a:pt x="276718" y="1095892"/>
                  </a:cubicBezTo>
                  <a:cubicBezTo>
                    <a:pt x="157293" y="873433"/>
                    <a:pt x="2913" y="843228"/>
                    <a:pt x="0" y="673202"/>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1"/>
          <p:cNvGrpSpPr/>
          <p:nvPr/>
        </p:nvGrpSpPr>
        <p:grpSpPr>
          <a:xfrm>
            <a:off x="2030714" y="2820852"/>
            <a:ext cx="935800" cy="4699515"/>
            <a:chOff x="1938350" y="2137202"/>
            <a:chExt cx="935800" cy="3524636"/>
          </a:xfrm>
        </p:grpSpPr>
        <p:cxnSp>
          <p:nvCxnSpPr>
            <p:cNvPr id="42" name="Straight Connector 41"/>
            <p:cNvCxnSpPr/>
            <p:nvPr/>
          </p:nvCxnSpPr>
          <p:spPr>
            <a:xfrm>
              <a:off x="2410223" y="3204435"/>
              <a:ext cx="0" cy="2457403"/>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43" name="Wave 6"/>
            <p:cNvSpPr/>
            <p:nvPr/>
          </p:nvSpPr>
          <p:spPr>
            <a:xfrm>
              <a:off x="2433527" y="3731121"/>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Wave 6"/>
            <p:cNvSpPr/>
            <p:nvPr/>
          </p:nvSpPr>
          <p:spPr>
            <a:xfrm>
              <a:off x="2433527" y="3456830"/>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Wave 6"/>
            <p:cNvSpPr/>
            <p:nvPr/>
          </p:nvSpPr>
          <p:spPr>
            <a:xfrm>
              <a:off x="2433527" y="3204435"/>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Wave 6"/>
            <p:cNvSpPr/>
            <p:nvPr/>
          </p:nvSpPr>
          <p:spPr>
            <a:xfrm>
              <a:off x="2433527" y="2930144"/>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Wave 6"/>
            <p:cNvSpPr/>
            <p:nvPr/>
          </p:nvSpPr>
          <p:spPr>
            <a:xfrm>
              <a:off x="2433527" y="2668907"/>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Wave 6"/>
            <p:cNvSpPr/>
            <p:nvPr/>
          </p:nvSpPr>
          <p:spPr>
            <a:xfrm flipH="1">
              <a:off x="1938350" y="3679380"/>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Wave 6"/>
            <p:cNvSpPr/>
            <p:nvPr/>
          </p:nvSpPr>
          <p:spPr>
            <a:xfrm flipH="1">
              <a:off x="1938350" y="3405089"/>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Wave 6"/>
            <p:cNvSpPr/>
            <p:nvPr/>
          </p:nvSpPr>
          <p:spPr>
            <a:xfrm flipH="1">
              <a:off x="1938350" y="3152694"/>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Wave 6"/>
            <p:cNvSpPr/>
            <p:nvPr/>
          </p:nvSpPr>
          <p:spPr>
            <a:xfrm flipH="1">
              <a:off x="1938350" y="2878403"/>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Wave 6"/>
            <p:cNvSpPr/>
            <p:nvPr/>
          </p:nvSpPr>
          <p:spPr>
            <a:xfrm flipH="1">
              <a:off x="1938350" y="2617166"/>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iamond 9"/>
            <p:cNvSpPr/>
            <p:nvPr/>
          </p:nvSpPr>
          <p:spPr>
            <a:xfrm>
              <a:off x="2195319" y="2137202"/>
              <a:ext cx="413617" cy="1095892"/>
            </a:xfrm>
            <a:custGeom>
              <a:avLst/>
              <a:gdLst>
                <a:gd name="connsiteX0" fmla="*/ 0 w 495177"/>
                <a:gd name="connsiteY0" fmla="*/ 498426 h 996852"/>
                <a:gd name="connsiteX1" fmla="*/ 247589 w 495177"/>
                <a:gd name="connsiteY1" fmla="*/ 0 h 996852"/>
                <a:gd name="connsiteX2" fmla="*/ 495177 w 495177"/>
                <a:gd name="connsiteY2" fmla="*/ 498426 h 996852"/>
                <a:gd name="connsiteX3" fmla="*/ 247589 w 495177"/>
                <a:gd name="connsiteY3" fmla="*/ 996852 h 996852"/>
                <a:gd name="connsiteX4" fmla="*/ 0 w 495177"/>
                <a:gd name="connsiteY4" fmla="*/ 498426 h 996852"/>
                <a:gd name="connsiteX0" fmla="*/ 0 w 477700"/>
                <a:gd name="connsiteY0" fmla="*/ 498426 h 996852"/>
                <a:gd name="connsiteX1" fmla="*/ 247589 w 477700"/>
                <a:gd name="connsiteY1" fmla="*/ 0 h 996852"/>
                <a:gd name="connsiteX2" fmla="*/ 477700 w 477700"/>
                <a:gd name="connsiteY2" fmla="*/ 795544 h 996852"/>
                <a:gd name="connsiteX3" fmla="*/ 247589 w 477700"/>
                <a:gd name="connsiteY3" fmla="*/ 996852 h 996852"/>
                <a:gd name="connsiteX4" fmla="*/ 0 w 477700"/>
                <a:gd name="connsiteY4" fmla="*/ 498426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6933"/>
                <a:gd name="connsiteY0" fmla="*/ 766415 h 996852"/>
                <a:gd name="connsiteX1" fmla="*/ 270892 w 506933"/>
                <a:gd name="connsiteY1" fmla="*/ 0 h 996852"/>
                <a:gd name="connsiteX2" fmla="*/ 506828 w 506933"/>
                <a:gd name="connsiteY2" fmla="*/ 754763 h 996852"/>
                <a:gd name="connsiteX3" fmla="*/ 270892 w 506933"/>
                <a:gd name="connsiteY3" fmla="*/ 996852 h 996852"/>
                <a:gd name="connsiteX4" fmla="*/ 0 w 506933"/>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8581"/>
                <a:gd name="connsiteY0" fmla="*/ 620769 h 996852"/>
                <a:gd name="connsiteX1" fmla="*/ 276718 w 518581"/>
                <a:gd name="connsiteY1" fmla="*/ 0 h 996852"/>
                <a:gd name="connsiteX2" fmla="*/ 518480 w 518581"/>
                <a:gd name="connsiteY2" fmla="*/ 766415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09117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20769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1095892"/>
                <a:gd name="connsiteX1" fmla="*/ 276718 w 518589"/>
                <a:gd name="connsiteY1" fmla="*/ 0 h 1095892"/>
                <a:gd name="connsiteX2" fmla="*/ 518480 w 518589"/>
                <a:gd name="connsiteY2" fmla="*/ 667376 h 1095892"/>
                <a:gd name="connsiteX3" fmla="*/ 276718 w 518589"/>
                <a:gd name="connsiteY3" fmla="*/ 1095892 h 1095892"/>
                <a:gd name="connsiteX4" fmla="*/ 0 w 518589"/>
                <a:gd name="connsiteY4" fmla="*/ 673202 h 109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89" h="1095892">
                  <a:moveTo>
                    <a:pt x="0" y="673202"/>
                  </a:moveTo>
                  <a:cubicBezTo>
                    <a:pt x="2914" y="417731"/>
                    <a:pt x="215549" y="313731"/>
                    <a:pt x="276718" y="0"/>
                  </a:cubicBezTo>
                  <a:cubicBezTo>
                    <a:pt x="324294" y="317614"/>
                    <a:pt x="517510" y="408021"/>
                    <a:pt x="518480" y="667376"/>
                  </a:cubicBezTo>
                  <a:cubicBezTo>
                    <a:pt x="523335" y="804390"/>
                    <a:pt x="365073" y="877316"/>
                    <a:pt x="276718" y="1095892"/>
                  </a:cubicBezTo>
                  <a:cubicBezTo>
                    <a:pt x="157293" y="873433"/>
                    <a:pt x="2913" y="843228"/>
                    <a:pt x="0" y="673202"/>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12"/>
          <p:cNvGrpSpPr/>
          <p:nvPr/>
        </p:nvGrpSpPr>
        <p:grpSpPr>
          <a:xfrm>
            <a:off x="3770039" y="2820852"/>
            <a:ext cx="935800" cy="4699515"/>
            <a:chOff x="3677675" y="2137202"/>
            <a:chExt cx="935800" cy="3524636"/>
          </a:xfrm>
        </p:grpSpPr>
        <p:cxnSp>
          <p:nvCxnSpPr>
            <p:cNvPr id="67" name="Straight Connector 66"/>
            <p:cNvCxnSpPr/>
            <p:nvPr/>
          </p:nvCxnSpPr>
          <p:spPr>
            <a:xfrm>
              <a:off x="4149548" y="3204435"/>
              <a:ext cx="0" cy="2457403"/>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68" name="Wave 6"/>
            <p:cNvSpPr/>
            <p:nvPr/>
          </p:nvSpPr>
          <p:spPr>
            <a:xfrm>
              <a:off x="4172852" y="3731121"/>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Wave 6"/>
            <p:cNvSpPr/>
            <p:nvPr/>
          </p:nvSpPr>
          <p:spPr>
            <a:xfrm>
              <a:off x="4172852" y="3456830"/>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Wave 6"/>
            <p:cNvSpPr/>
            <p:nvPr/>
          </p:nvSpPr>
          <p:spPr>
            <a:xfrm>
              <a:off x="4172852" y="3204435"/>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Wave 6"/>
            <p:cNvSpPr/>
            <p:nvPr/>
          </p:nvSpPr>
          <p:spPr>
            <a:xfrm>
              <a:off x="4172852" y="2930144"/>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Wave 6"/>
            <p:cNvSpPr/>
            <p:nvPr/>
          </p:nvSpPr>
          <p:spPr>
            <a:xfrm>
              <a:off x="4172852" y="2668907"/>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Wave 6"/>
            <p:cNvSpPr/>
            <p:nvPr/>
          </p:nvSpPr>
          <p:spPr>
            <a:xfrm flipH="1">
              <a:off x="3677675" y="3679380"/>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Wave 6"/>
            <p:cNvSpPr/>
            <p:nvPr/>
          </p:nvSpPr>
          <p:spPr>
            <a:xfrm flipH="1">
              <a:off x="3677675" y="3405089"/>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Wave 6"/>
            <p:cNvSpPr/>
            <p:nvPr/>
          </p:nvSpPr>
          <p:spPr>
            <a:xfrm flipH="1">
              <a:off x="3677675" y="3152694"/>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Wave 6"/>
            <p:cNvSpPr/>
            <p:nvPr/>
          </p:nvSpPr>
          <p:spPr>
            <a:xfrm flipH="1">
              <a:off x="3677675" y="2878403"/>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Wave 6"/>
            <p:cNvSpPr/>
            <p:nvPr/>
          </p:nvSpPr>
          <p:spPr>
            <a:xfrm flipH="1">
              <a:off x="3677675" y="2617166"/>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iamond 9"/>
            <p:cNvSpPr/>
            <p:nvPr/>
          </p:nvSpPr>
          <p:spPr>
            <a:xfrm>
              <a:off x="3934644" y="2137202"/>
              <a:ext cx="413617" cy="1095892"/>
            </a:xfrm>
            <a:custGeom>
              <a:avLst/>
              <a:gdLst>
                <a:gd name="connsiteX0" fmla="*/ 0 w 495177"/>
                <a:gd name="connsiteY0" fmla="*/ 498426 h 996852"/>
                <a:gd name="connsiteX1" fmla="*/ 247589 w 495177"/>
                <a:gd name="connsiteY1" fmla="*/ 0 h 996852"/>
                <a:gd name="connsiteX2" fmla="*/ 495177 w 495177"/>
                <a:gd name="connsiteY2" fmla="*/ 498426 h 996852"/>
                <a:gd name="connsiteX3" fmla="*/ 247589 w 495177"/>
                <a:gd name="connsiteY3" fmla="*/ 996852 h 996852"/>
                <a:gd name="connsiteX4" fmla="*/ 0 w 495177"/>
                <a:gd name="connsiteY4" fmla="*/ 498426 h 996852"/>
                <a:gd name="connsiteX0" fmla="*/ 0 w 477700"/>
                <a:gd name="connsiteY0" fmla="*/ 498426 h 996852"/>
                <a:gd name="connsiteX1" fmla="*/ 247589 w 477700"/>
                <a:gd name="connsiteY1" fmla="*/ 0 h 996852"/>
                <a:gd name="connsiteX2" fmla="*/ 477700 w 477700"/>
                <a:gd name="connsiteY2" fmla="*/ 795544 h 996852"/>
                <a:gd name="connsiteX3" fmla="*/ 247589 w 477700"/>
                <a:gd name="connsiteY3" fmla="*/ 996852 h 996852"/>
                <a:gd name="connsiteX4" fmla="*/ 0 w 477700"/>
                <a:gd name="connsiteY4" fmla="*/ 498426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6933"/>
                <a:gd name="connsiteY0" fmla="*/ 766415 h 996852"/>
                <a:gd name="connsiteX1" fmla="*/ 270892 w 506933"/>
                <a:gd name="connsiteY1" fmla="*/ 0 h 996852"/>
                <a:gd name="connsiteX2" fmla="*/ 506828 w 506933"/>
                <a:gd name="connsiteY2" fmla="*/ 754763 h 996852"/>
                <a:gd name="connsiteX3" fmla="*/ 270892 w 506933"/>
                <a:gd name="connsiteY3" fmla="*/ 996852 h 996852"/>
                <a:gd name="connsiteX4" fmla="*/ 0 w 506933"/>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8581"/>
                <a:gd name="connsiteY0" fmla="*/ 620769 h 996852"/>
                <a:gd name="connsiteX1" fmla="*/ 276718 w 518581"/>
                <a:gd name="connsiteY1" fmla="*/ 0 h 996852"/>
                <a:gd name="connsiteX2" fmla="*/ 518480 w 518581"/>
                <a:gd name="connsiteY2" fmla="*/ 766415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09117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20769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1095892"/>
                <a:gd name="connsiteX1" fmla="*/ 276718 w 518589"/>
                <a:gd name="connsiteY1" fmla="*/ 0 h 1095892"/>
                <a:gd name="connsiteX2" fmla="*/ 518480 w 518589"/>
                <a:gd name="connsiteY2" fmla="*/ 667376 h 1095892"/>
                <a:gd name="connsiteX3" fmla="*/ 276718 w 518589"/>
                <a:gd name="connsiteY3" fmla="*/ 1095892 h 1095892"/>
                <a:gd name="connsiteX4" fmla="*/ 0 w 518589"/>
                <a:gd name="connsiteY4" fmla="*/ 673202 h 109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89" h="1095892">
                  <a:moveTo>
                    <a:pt x="0" y="673202"/>
                  </a:moveTo>
                  <a:cubicBezTo>
                    <a:pt x="2914" y="417731"/>
                    <a:pt x="215549" y="313731"/>
                    <a:pt x="276718" y="0"/>
                  </a:cubicBezTo>
                  <a:cubicBezTo>
                    <a:pt x="324294" y="317614"/>
                    <a:pt x="517510" y="408021"/>
                    <a:pt x="518480" y="667376"/>
                  </a:cubicBezTo>
                  <a:cubicBezTo>
                    <a:pt x="523335" y="804390"/>
                    <a:pt x="365073" y="877316"/>
                    <a:pt x="276718" y="1095892"/>
                  </a:cubicBezTo>
                  <a:cubicBezTo>
                    <a:pt x="157293" y="873433"/>
                    <a:pt x="2913" y="843228"/>
                    <a:pt x="0" y="673202"/>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3"/>
          <p:cNvGrpSpPr/>
          <p:nvPr/>
        </p:nvGrpSpPr>
        <p:grpSpPr>
          <a:xfrm>
            <a:off x="5351399" y="2820852"/>
            <a:ext cx="935800" cy="4699515"/>
            <a:chOff x="5259035" y="2137202"/>
            <a:chExt cx="935800" cy="3524636"/>
          </a:xfrm>
        </p:grpSpPr>
        <p:cxnSp>
          <p:nvCxnSpPr>
            <p:cNvPr id="79" name="Straight Connector 78"/>
            <p:cNvCxnSpPr/>
            <p:nvPr/>
          </p:nvCxnSpPr>
          <p:spPr>
            <a:xfrm>
              <a:off x="5730908" y="3204435"/>
              <a:ext cx="0" cy="2457403"/>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80" name="Wave 6"/>
            <p:cNvSpPr/>
            <p:nvPr/>
          </p:nvSpPr>
          <p:spPr>
            <a:xfrm>
              <a:off x="5754212" y="3731121"/>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Wave 6"/>
            <p:cNvSpPr/>
            <p:nvPr/>
          </p:nvSpPr>
          <p:spPr>
            <a:xfrm>
              <a:off x="5754212" y="3456830"/>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Wave 6"/>
            <p:cNvSpPr/>
            <p:nvPr/>
          </p:nvSpPr>
          <p:spPr>
            <a:xfrm>
              <a:off x="5754212" y="3204435"/>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Wave 6"/>
            <p:cNvSpPr/>
            <p:nvPr/>
          </p:nvSpPr>
          <p:spPr>
            <a:xfrm>
              <a:off x="5754212" y="2930144"/>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Wave 6"/>
            <p:cNvSpPr/>
            <p:nvPr/>
          </p:nvSpPr>
          <p:spPr>
            <a:xfrm>
              <a:off x="5754212" y="2668907"/>
              <a:ext cx="440623" cy="54858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Wave 6"/>
            <p:cNvSpPr/>
            <p:nvPr/>
          </p:nvSpPr>
          <p:spPr>
            <a:xfrm flipH="1">
              <a:off x="5259035" y="3679380"/>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Wave 6"/>
            <p:cNvSpPr/>
            <p:nvPr/>
          </p:nvSpPr>
          <p:spPr>
            <a:xfrm flipH="1">
              <a:off x="5259035" y="3405089"/>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Wave 6"/>
            <p:cNvSpPr/>
            <p:nvPr/>
          </p:nvSpPr>
          <p:spPr>
            <a:xfrm flipH="1">
              <a:off x="5259035" y="3152694"/>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Wave 6"/>
            <p:cNvSpPr/>
            <p:nvPr/>
          </p:nvSpPr>
          <p:spPr>
            <a:xfrm flipH="1">
              <a:off x="5259035" y="2878403"/>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Wave 6"/>
            <p:cNvSpPr/>
            <p:nvPr/>
          </p:nvSpPr>
          <p:spPr>
            <a:xfrm flipH="1">
              <a:off x="5259035" y="2617166"/>
              <a:ext cx="440623" cy="608272"/>
            </a:xfrm>
            <a:custGeom>
              <a:avLst/>
              <a:gdLst>
                <a:gd name="connsiteX0" fmla="*/ 0 w 431983"/>
                <a:gd name="connsiteY0" fmla="*/ 53994 h 431954"/>
                <a:gd name="connsiteX1" fmla="*/ 431983 w 431983"/>
                <a:gd name="connsiteY1" fmla="*/ 53994 h 431954"/>
                <a:gd name="connsiteX2" fmla="*/ 431983 w 431983"/>
                <a:gd name="connsiteY2" fmla="*/ 377960 h 431954"/>
                <a:gd name="connsiteX3" fmla="*/ 0 w 431983"/>
                <a:gd name="connsiteY3" fmla="*/ 377960 h 431954"/>
                <a:gd name="connsiteX4" fmla="*/ 0 w 431983"/>
                <a:gd name="connsiteY4" fmla="*/ 53994 h 431954"/>
                <a:gd name="connsiteX0" fmla="*/ 0 w 440623"/>
                <a:gd name="connsiteY0" fmla="*/ 224616 h 600538"/>
                <a:gd name="connsiteX1" fmla="*/ 440623 w 440623"/>
                <a:gd name="connsiteY1" fmla="*/ 0 h 600538"/>
                <a:gd name="connsiteX2" fmla="*/ 431983 w 440623"/>
                <a:gd name="connsiteY2" fmla="*/ 548582 h 600538"/>
                <a:gd name="connsiteX3" fmla="*/ 0 w 440623"/>
                <a:gd name="connsiteY3" fmla="*/ 548582 h 600538"/>
                <a:gd name="connsiteX4" fmla="*/ 0 w 440623"/>
                <a:gd name="connsiteY4" fmla="*/ 224616 h 600538"/>
                <a:gd name="connsiteX0" fmla="*/ 0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0 w 440623"/>
                <a:gd name="connsiteY4" fmla="*/ 224616 h 548582"/>
                <a:gd name="connsiteX0" fmla="*/ 77757 w 440623"/>
                <a:gd name="connsiteY0" fmla="*/ 224616 h 548582"/>
                <a:gd name="connsiteX1" fmla="*/ 440623 w 440623"/>
                <a:gd name="connsiteY1" fmla="*/ 0 h 548582"/>
                <a:gd name="connsiteX2" fmla="*/ 414704 w 440623"/>
                <a:gd name="connsiteY2" fmla="*/ 341244 h 548582"/>
                <a:gd name="connsiteX3" fmla="*/ 0 w 440623"/>
                <a:gd name="connsiteY3" fmla="*/ 548582 h 548582"/>
                <a:gd name="connsiteX4" fmla="*/ 77757 w 440623"/>
                <a:gd name="connsiteY4" fmla="*/ 224616 h 548582"/>
                <a:gd name="connsiteX0" fmla="*/ 36977 w 440623"/>
                <a:gd name="connsiteY0" fmla="*/ 230442 h 548582"/>
                <a:gd name="connsiteX1" fmla="*/ 440623 w 440623"/>
                <a:gd name="connsiteY1" fmla="*/ 0 h 548582"/>
                <a:gd name="connsiteX2" fmla="*/ 414704 w 440623"/>
                <a:gd name="connsiteY2" fmla="*/ 341244 h 548582"/>
                <a:gd name="connsiteX3" fmla="*/ 0 w 440623"/>
                <a:gd name="connsiteY3" fmla="*/ 548582 h 548582"/>
                <a:gd name="connsiteX4" fmla="*/ 36977 w 440623"/>
                <a:gd name="connsiteY4" fmla="*/ 230442 h 548582"/>
                <a:gd name="connsiteX0" fmla="*/ 71930 w 440623"/>
                <a:gd name="connsiteY0" fmla="*/ 253745 h 548582"/>
                <a:gd name="connsiteX1" fmla="*/ 440623 w 440623"/>
                <a:gd name="connsiteY1" fmla="*/ 0 h 548582"/>
                <a:gd name="connsiteX2" fmla="*/ 414704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62273 w 440623"/>
                <a:gd name="connsiteY2" fmla="*/ 341244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0623"/>
                <a:gd name="connsiteY0" fmla="*/ 253745 h 548582"/>
                <a:gd name="connsiteX1" fmla="*/ 440623 w 440623"/>
                <a:gd name="connsiteY1" fmla="*/ 0 h 548582"/>
                <a:gd name="connsiteX2" fmla="*/ 385576 w 440623"/>
                <a:gd name="connsiteY2" fmla="*/ 347070 h 548582"/>
                <a:gd name="connsiteX3" fmla="*/ 0 w 440623"/>
                <a:gd name="connsiteY3" fmla="*/ 548582 h 548582"/>
                <a:gd name="connsiteX4" fmla="*/ 71930 w 440623"/>
                <a:gd name="connsiteY4" fmla="*/ 253745 h 548582"/>
                <a:gd name="connsiteX0" fmla="*/ 71930 w 441060"/>
                <a:gd name="connsiteY0" fmla="*/ 253745 h 548582"/>
                <a:gd name="connsiteX1" fmla="*/ 440623 w 441060"/>
                <a:gd name="connsiteY1" fmla="*/ 0 h 548582"/>
                <a:gd name="connsiteX2" fmla="*/ 385576 w 441060"/>
                <a:gd name="connsiteY2" fmla="*/ 347070 h 548582"/>
                <a:gd name="connsiteX3" fmla="*/ 0 w 441060"/>
                <a:gd name="connsiteY3" fmla="*/ 548582 h 548582"/>
                <a:gd name="connsiteX4" fmla="*/ 71930 w 441060"/>
                <a:gd name="connsiteY4" fmla="*/ 253745 h 548582"/>
                <a:gd name="connsiteX0" fmla="*/ 71930 w 440623"/>
                <a:gd name="connsiteY0" fmla="*/ 253745 h 548582"/>
                <a:gd name="connsiteX1" fmla="*/ 440623 w 440623"/>
                <a:gd name="connsiteY1" fmla="*/ 0 h 548582"/>
                <a:gd name="connsiteX2" fmla="*/ 362274 w 440623"/>
                <a:gd name="connsiteY2" fmla="*/ 335418 h 548582"/>
                <a:gd name="connsiteX3" fmla="*/ 0 w 440623"/>
                <a:gd name="connsiteY3" fmla="*/ 548582 h 548582"/>
                <a:gd name="connsiteX4" fmla="*/ 71930 w 440623"/>
                <a:gd name="connsiteY4" fmla="*/ 253745 h 54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3" h="548582">
                  <a:moveTo>
                    <a:pt x="71930" y="253745"/>
                  </a:moveTo>
                  <a:cubicBezTo>
                    <a:pt x="215924" y="73764"/>
                    <a:pt x="296629" y="179981"/>
                    <a:pt x="440623" y="0"/>
                  </a:cubicBezTo>
                  <a:cubicBezTo>
                    <a:pt x="440623" y="107989"/>
                    <a:pt x="426355" y="233255"/>
                    <a:pt x="362274" y="335418"/>
                  </a:cubicBezTo>
                  <a:cubicBezTo>
                    <a:pt x="218280" y="515399"/>
                    <a:pt x="143994" y="368601"/>
                    <a:pt x="0" y="548582"/>
                  </a:cubicBezTo>
                  <a:cubicBezTo>
                    <a:pt x="23977" y="450303"/>
                    <a:pt x="18824" y="340372"/>
                    <a:pt x="71930" y="253745"/>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Diamond 9"/>
            <p:cNvSpPr/>
            <p:nvPr/>
          </p:nvSpPr>
          <p:spPr>
            <a:xfrm>
              <a:off x="5516004" y="2137202"/>
              <a:ext cx="413617" cy="1095892"/>
            </a:xfrm>
            <a:custGeom>
              <a:avLst/>
              <a:gdLst>
                <a:gd name="connsiteX0" fmla="*/ 0 w 495177"/>
                <a:gd name="connsiteY0" fmla="*/ 498426 h 996852"/>
                <a:gd name="connsiteX1" fmla="*/ 247589 w 495177"/>
                <a:gd name="connsiteY1" fmla="*/ 0 h 996852"/>
                <a:gd name="connsiteX2" fmla="*/ 495177 w 495177"/>
                <a:gd name="connsiteY2" fmla="*/ 498426 h 996852"/>
                <a:gd name="connsiteX3" fmla="*/ 247589 w 495177"/>
                <a:gd name="connsiteY3" fmla="*/ 996852 h 996852"/>
                <a:gd name="connsiteX4" fmla="*/ 0 w 495177"/>
                <a:gd name="connsiteY4" fmla="*/ 498426 h 996852"/>
                <a:gd name="connsiteX0" fmla="*/ 0 w 477700"/>
                <a:gd name="connsiteY0" fmla="*/ 498426 h 996852"/>
                <a:gd name="connsiteX1" fmla="*/ 247589 w 477700"/>
                <a:gd name="connsiteY1" fmla="*/ 0 h 996852"/>
                <a:gd name="connsiteX2" fmla="*/ 477700 w 477700"/>
                <a:gd name="connsiteY2" fmla="*/ 795544 h 996852"/>
                <a:gd name="connsiteX3" fmla="*/ 247589 w 477700"/>
                <a:gd name="connsiteY3" fmla="*/ 996852 h 996852"/>
                <a:gd name="connsiteX4" fmla="*/ 0 w 477700"/>
                <a:gd name="connsiteY4" fmla="*/ 498426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772 w 501775"/>
                <a:gd name="connsiteY0" fmla="*/ 766415 h 996852"/>
                <a:gd name="connsiteX1" fmla="*/ 271664 w 501775"/>
                <a:gd name="connsiteY1" fmla="*/ 0 h 996852"/>
                <a:gd name="connsiteX2" fmla="*/ 501775 w 501775"/>
                <a:gd name="connsiteY2" fmla="*/ 795544 h 996852"/>
                <a:gd name="connsiteX3" fmla="*/ 271664 w 501775"/>
                <a:gd name="connsiteY3" fmla="*/ 996852 h 996852"/>
                <a:gd name="connsiteX4" fmla="*/ 772 w 501775"/>
                <a:gd name="connsiteY4" fmla="*/ 766415 h 996852"/>
                <a:gd name="connsiteX0" fmla="*/ 0 w 501003"/>
                <a:gd name="connsiteY0" fmla="*/ 766415 h 996852"/>
                <a:gd name="connsiteX1" fmla="*/ 270892 w 501003"/>
                <a:gd name="connsiteY1" fmla="*/ 0 h 996852"/>
                <a:gd name="connsiteX2" fmla="*/ 501003 w 501003"/>
                <a:gd name="connsiteY2" fmla="*/ 795544 h 996852"/>
                <a:gd name="connsiteX3" fmla="*/ 270892 w 501003"/>
                <a:gd name="connsiteY3" fmla="*/ 996852 h 996852"/>
                <a:gd name="connsiteX4" fmla="*/ 0 w 501003"/>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2124"/>
                <a:gd name="connsiteY0" fmla="*/ 766415 h 996852"/>
                <a:gd name="connsiteX1" fmla="*/ 270892 w 502124"/>
                <a:gd name="connsiteY1" fmla="*/ 0 h 996852"/>
                <a:gd name="connsiteX2" fmla="*/ 501003 w 502124"/>
                <a:gd name="connsiteY2" fmla="*/ 795544 h 996852"/>
                <a:gd name="connsiteX3" fmla="*/ 270892 w 502124"/>
                <a:gd name="connsiteY3" fmla="*/ 996852 h 996852"/>
                <a:gd name="connsiteX4" fmla="*/ 0 w 502124"/>
                <a:gd name="connsiteY4" fmla="*/ 766415 h 996852"/>
                <a:gd name="connsiteX0" fmla="*/ 0 w 501112"/>
                <a:gd name="connsiteY0" fmla="*/ 766415 h 996852"/>
                <a:gd name="connsiteX1" fmla="*/ 270892 w 501112"/>
                <a:gd name="connsiteY1" fmla="*/ 0 h 996852"/>
                <a:gd name="connsiteX2" fmla="*/ 501003 w 501112"/>
                <a:gd name="connsiteY2" fmla="*/ 795544 h 996852"/>
                <a:gd name="connsiteX3" fmla="*/ 270892 w 501112"/>
                <a:gd name="connsiteY3" fmla="*/ 996852 h 996852"/>
                <a:gd name="connsiteX4" fmla="*/ 0 w 501112"/>
                <a:gd name="connsiteY4" fmla="*/ 766415 h 996852"/>
                <a:gd name="connsiteX0" fmla="*/ 0 w 506933"/>
                <a:gd name="connsiteY0" fmla="*/ 766415 h 996852"/>
                <a:gd name="connsiteX1" fmla="*/ 270892 w 506933"/>
                <a:gd name="connsiteY1" fmla="*/ 0 h 996852"/>
                <a:gd name="connsiteX2" fmla="*/ 506828 w 506933"/>
                <a:gd name="connsiteY2" fmla="*/ 754763 h 996852"/>
                <a:gd name="connsiteX3" fmla="*/ 270892 w 506933"/>
                <a:gd name="connsiteY3" fmla="*/ 996852 h 996852"/>
                <a:gd name="connsiteX4" fmla="*/ 0 w 506933"/>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2755"/>
                <a:gd name="connsiteY0" fmla="*/ 766415 h 996852"/>
                <a:gd name="connsiteX1" fmla="*/ 270892 w 512755"/>
                <a:gd name="connsiteY1" fmla="*/ 0 h 996852"/>
                <a:gd name="connsiteX2" fmla="*/ 512654 w 512755"/>
                <a:gd name="connsiteY2" fmla="*/ 766415 h 996852"/>
                <a:gd name="connsiteX3" fmla="*/ 270892 w 512755"/>
                <a:gd name="connsiteY3" fmla="*/ 996852 h 996852"/>
                <a:gd name="connsiteX4" fmla="*/ 0 w 512755"/>
                <a:gd name="connsiteY4" fmla="*/ 766415 h 996852"/>
                <a:gd name="connsiteX0" fmla="*/ 0 w 518581"/>
                <a:gd name="connsiteY0" fmla="*/ 620769 h 996852"/>
                <a:gd name="connsiteX1" fmla="*/ 276718 w 518581"/>
                <a:gd name="connsiteY1" fmla="*/ 0 h 996852"/>
                <a:gd name="connsiteX2" fmla="*/ 518480 w 518581"/>
                <a:gd name="connsiteY2" fmla="*/ 766415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09117 h 996852"/>
                <a:gd name="connsiteX3" fmla="*/ 276718 w 518581"/>
                <a:gd name="connsiteY3" fmla="*/ 996852 h 996852"/>
                <a:gd name="connsiteX4" fmla="*/ 0 w 518581"/>
                <a:gd name="connsiteY4" fmla="*/ 620769 h 996852"/>
                <a:gd name="connsiteX0" fmla="*/ 0 w 518581"/>
                <a:gd name="connsiteY0" fmla="*/ 620769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20769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1"/>
                <a:gd name="connsiteY0" fmla="*/ 673202 h 996852"/>
                <a:gd name="connsiteX1" fmla="*/ 276718 w 518581"/>
                <a:gd name="connsiteY1" fmla="*/ 0 h 996852"/>
                <a:gd name="connsiteX2" fmla="*/ 518480 w 518581"/>
                <a:gd name="connsiteY2" fmla="*/ 667376 h 996852"/>
                <a:gd name="connsiteX3" fmla="*/ 276718 w 518581"/>
                <a:gd name="connsiteY3" fmla="*/ 996852 h 996852"/>
                <a:gd name="connsiteX4" fmla="*/ 0 w 518581"/>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996852"/>
                <a:gd name="connsiteX1" fmla="*/ 276718 w 518589"/>
                <a:gd name="connsiteY1" fmla="*/ 0 h 996852"/>
                <a:gd name="connsiteX2" fmla="*/ 518480 w 518589"/>
                <a:gd name="connsiteY2" fmla="*/ 667376 h 996852"/>
                <a:gd name="connsiteX3" fmla="*/ 276718 w 518589"/>
                <a:gd name="connsiteY3" fmla="*/ 996852 h 996852"/>
                <a:gd name="connsiteX4" fmla="*/ 0 w 518589"/>
                <a:gd name="connsiteY4" fmla="*/ 673202 h 996852"/>
                <a:gd name="connsiteX0" fmla="*/ 0 w 518589"/>
                <a:gd name="connsiteY0" fmla="*/ 673202 h 1095892"/>
                <a:gd name="connsiteX1" fmla="*/ 276718 w 518589"/>
                <a:gd name="connsiteY1" fmla="*/ 0 h 1095892"/>
                <a:gd name="connsiteX2" fmla="*/ 518480 w 518589"/>
                <a:gd name="connsiteY2" fmla="*/ 667376 h 1095892"/>
                <a:gd name="connsiteX3" fmla="*/ 276718 w 518589"/>
                <a:gd name="connsiteY3" fmla="*/ 1095892 h 1095892"/>
                <a:gd name="connsiteX4" fmla="*/ 0 w 518589"/>
                <a:gd name="connsiteY4" fmla="*/ 673202 h 109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89" h="1095892">
                  <a:moveTo>
                    <a:pt x="0" y="673202"/>
                  </a:moveTo>
                  <a:cubicBezTo>
                    <a:pt x="2914" y="417731"/>
                    <a:pt x="215549" y="313731"/>
                    <a:pt x="276718" y="0"/>
                  </a:cubicBezTo>
                  <a:cubicBezTo>
                    <a:pt x="324294" y="317614"/>
                    <a:pt x="517510" y="408021"/>
                    <a:pt x="518480" y="667376"/>
                  </a:cubicBezTo>
                  <a:cubicBezTo>
                    <a:pt x="523335" y="804390"/>
                    <a:pt x="365073" y="877316"/>
                    <a:pt x="276718" y="1095892"/>
                  </a:cubicBezTo>
                  <a:cubicBezTo>
                    <a:pt x="157293" y="873433"/>
                    <a:pt x="2913" y="843228"/>
                    <a:pt x="0" y="673202"/>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8"/>
          <p:cNvGrpSpPr/>
          <p:nvPr/>
        </p:nvGrpSpPr>
        <p:grpSpPr>
          <a:xfrm>
            <a:off x="7134935" y="4300078"/>
            <a:ext cx="1340050" cy="2023441"/>
            <a:chOff x="6980995" y="3462358"/>
            <a:chExt cx="1054641" cy="1194361"/>
          </a:xfrm>
        </p:grpSpPr>
        <p:sp>
          <p:nvSpPr>
            <p:cNvPr id="15" name="Oval 14"/>
            <p:cNvSpPr/>
            <p:nvPr/>
          </p:nvSpPr>
          <p:spPr>
            <a:xfrm>
              <a:off x="6980995" y="3731121"/>
              <a:ext cx="1054641" cy="440637"/>
            </a:xfrm>
            <a:prstGeom prst="ellipse">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Callout 15"/>
            <p:cNvSpPr/>
            <p:nvPr/>
          </p:nvSpPr>
          <p:spPr>
            <a:xfrm rot="18652999">
              <a:off x="7043678" y="3471486"/>
              <a:ext cx="975614" cy="957358"/>
            </a:xfrm>
            <a:prstGeom prst="cloudCallout">
              <a:avLst>
                <a:gd name="adj1" fmla="val -38586"/>
                <a:gd name="adj2" fmla="val 366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273635" y="4433455"/>
              <a:ext cx="469517" cy="223264"/>
            </a:xfrm>
            <a:prstGeom prst="ellipse">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erge 16"/>
            <p:cNvSpPr/>
            <p:nvPr/>
          </p:nvSpPr>
          <p:spPr>
            <a:xfrm>
              <a:off x="6980995" y="3959230"/>
              <a:ext cx="1054641" cy="63591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6"/>
                <a:gd name="connsiteX1" fmla="*/ 10000 w 10000"/>
                <a:gd name="connsiteY1" fmla="*/ 0 h 10006"/>
                <a:gd name="connsiteX2" fmla="*/ 5000 w 10000"/>
                <a:gd name="connsiteY2" fmla="*/ 10000 h 10006"/>
                <a:gd name="connsiteX3" fmla="*/ 0 w 10000"/>
                <a:gd name="connsiteY3" fmla="*/ 0 h 10006"/>
                <a:gd name="connsiteX0" fmla="*/ 0 w 10000"/>
                <a:gd name="connsiteY0" fmla="*/ 0 h 10006"/>
                <a:gd name="connsiteX1" fmla="*/ 10000 w 10000"/>
                <a:gd name="connsiteY1" fmla="*/ 0 h 10006"/>
                <a:gd name="connsiteX2" fmla="*/ 5000 w 10000"/>
                <a:gd name="connsiteY2" fmla="*/ 10000 h 10006"/>
                <a:gd name="connsiteX3" fmla="*/ 0 w 10000"/>
                <a:gd name="connsiteY3" fmla="*/ 0 h 10006"/>
                <a:gd name="connsiteX0" fmla="*/ 0 w 10000"/>
                <a:gd name="connsiteY0" fmla="*/ 0 h 7989"/>
                <a:gd name="connsiteX1" fmla="*/ 10000 w 10000"/>
                <a:gd name="connsiteY1" fmla="*/ 0 h 7989"/>
                <a:gd name="connsiteX2" fmla="*/ 5146 w 10000"/>
                <a:gd name="connsiteY2" fmla="*/ 7419 h 7989"/>
                <a:gd name="connsiteX3" fmla="*/ 0 w 10000"/>
                <a:gd name="connsiteY3" fmla="*/ 0 h 7989"/>
                <a:gd name="connsiteX0" fmla="*/ 0 w 10000"/>
                <a:gd name="connsiteY0" fmla="*/ 0 h 9948"/>
                <a:gd name="connsiteX1" fmla="*/ 10000 w 10000"/>
                <a:gd name="connsiteY1" fmla="*/ 0 h 9948"/>
                <a:gd name="connsiteX2" fmla="*/ 5146 w 10000"/>
                <a:gd name="connsiteY2" fmla="*/ 9287 h 9948"/>
                <a:gd name="connsiteX3" fmla="*/ 0 w 10000"/>
                <a:gd name="connsiteY3" fmla="*/ 0 h 9948"/>
                <a:gd name="connsiteX0" fmla="*/ 0 w 10000"/>
                <a:gd name="connsiteY0" fmla="*/ 0 h 10000"/>
                <a:gd name="connsiteX1" fmla="*/ 10000 w 10000"/>
                <a:gd name="connsiteY1" fmla="*/ 0 h 10000"/>
                <a:gd name="connsiteX2" fmla="*/ 5146 w 10000"/>
                <a:gd name="connsiteY2" fmla="*/ 9336 h 10000"/>
                <a:gd name="connsiteX3" fmla="*/ 0 w 10000"/>
                <a:gd name="connsiteY3" fmla="*/ 0 h 10000"/>
                <a:gd name="connsiteX0" fmla="*/ 0 w 10000"/>
                <a:gd name="connsiteY0" fmla="*/ 0 h 9344"/>
                <a:gd name="connsiteX1" fmla="*/ 10000 w 10000"/>
                <a:gd name="connsiteY1" fmla="*/ 0 h 9344"/>
                <a:gd name="connsiteX2" fmla="*/ 5146 w 10000"/>
                <a:gd name="connsiteY2" fmla="*/ 9336 h 9344"/>
                <a:gd name="connsiteX3" fmla="*/ 0 w 10000"/>
                <a:gd name="connsiteY3" fmla="*/ 0 h 9344"/>
                <a:gd name="connsiteX0" fmla="*/ 0 w 10000"/>
                <a:gd name="connsiteY0" fmla="*/ 0 h 10036"/>
                <a:gd name="connsiteX1" fmla="*/ 10000 w 10000"/>
                <a:gd name="connsiteY1" fmla="*/ 0 h 10036"/>
                <a:gd name="connsiteX2" fmla="*/ 5146 w 10000"/>
                <a:gd name="connsiteY2" fmla="*/ 9991 h 10036"/>
                <a:gd name="connsiteX3" fmla="*/ 0 w 10000"/>
                <a:gd name="connsiteY3" fmla="*/ 0 h 10036"/>
                <a:gd name="connsiteX0" fmla="*/ 0 w 10000"/>
                <a:gd name="connsiteY0" fmla="*/ 0 h 10036"/>
                <a:gd name="connsiteX1" fmla="*/ 10000 w 10000"/>
                <a:gd name="connsiteY1" fmla="*/ 0 h 10036"/>
                <a:gd name="connsiteX2" fmla="*/ 5146 w 10000"/>
                <a:gd name="connsiteY2" fmla="*/ 9991 h 10036"/>
                <a:gd name="connsiteX3" fmla="*/ 0 w 10000"/>
                <a:gd name="connsiteY3" fmla="*/ 0 h 10036"/>
                <a:gd name="connsiteX0" fmla="*/ 0 w 10000"/>
                <a:gd name="connsiteY0" fmla="*/ 0 h 10078"/>
                <a:gd name="connsiteX1" fmla="*/ 10000 w 10000"/>
                <a:gd name="connsiteY1" fmla="*/ 0 h 10078"/>
                <a:gd name="connsiteX2" fmla="*/ 5146 w 10000"/>
                <a:gd name="connsiteY2" fmla="*/ 9991 h 10078"/>
                <a:gd name="connsiteX3" fmla="*/ 0 w 10000"/>
                <a:gd name="connsiteY3" fmla="*/ 0 h 10078"/>
                <a:gd name="connsiteX0" fmla="*/ 0 w 10000"/>
                <a:gd name="connsiteY0" fmla="*/ 0 h 10689"/>
                <a:gd name="connsiteX1" fmla="*/ 10000 w 10000"/>
                <a:gd name="connsiteY1" fmla="*/ 0 h 10689"/>
                <a:gd name="connsiteX2" fmla="*/ 5146 w 10000"/>
                <a:gd name="connsiteY2" fmla="*/ 10635 h 10689"/>
                <a:gd name="connsiteX3" fmla="*/ 0 w 10000"/>
                <a:gd name="connsiteY3" fmla="*/ 0 h 10689"/>
                <a:gd name="connsiteX0" fmla="*/ 0 w 10000"/>
                <a:gd name="connsiteY0" fmla="*/ 0 h 10689"/>
                <a:gd name="connsiteX1" fmla="*/ 10000 w 10000"/>
                <a:gd name="connsiteY1" fmla="*/ 0 h 10689"/>
                <a:gd name="connsiteX2" fmla="*/ 5146 w 10000"/>
                <a:gd name="connsiteY2" fmla="*/ 10635 h 10689"/>
                <a:gd name="connsiteX3" fmla="*/ 0 w 10000"/>
                <a:gd name="connsiteY3" fmla="*/ 0 h 10689"/>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 name="connsiteX0" fmla="*/ 0 w 10000"/>
                <a:gd name="connsiteY0" fmla="*/ 0 h 10635"/>
                <a:gd name="connsiteX1" fmla="*/ 10000 w 10000"/>
                <a:gd name="connsiteY1" fmla="*/ 0 h 10635"/>
                <a:gd name="connsiteX2" fmla="*/ 5146 w 10000"/>
                <a:gd name="connsiteY2" fmla="*/ 10635 h 10635"/>
                <a:gd name="connsiteX3" fmla="*/ 0 w 10000"/>
                <a:gd name="connsiteY3" fmla="*/ 0 h 10635"/>
              </a:gdLst>
              <a:ahLst/>
              <a:cxnLst>
                <a:cxn ang="0">
                  <a:pos x="connsiteX0" y="connsiteY0"/>
                </a:cxn>
                <a:cxn ang="0">
                  <a:pos x="connsiteX1" y="connsiteY1"/>
                </a:cxn>
                <a:cxn ang="0">
                  <a:pos x="connsiteX2" y="connsiteY2"/>
                </a:cxn>
                <a:cxn ang="0">
                  <a:pos x="connsiteX3" y="connsiteY3"/>
                </a:cxn>
              </a:cxnLst>
              <a:rect l="l" t="t" r="r" b="b"/>
              <a:pathLst>
                <a:path w="10000" h="10635">
                  <a:moveTo>
                    <a:pt x="0" y="0"/>
                  </a:moveTo>
                  <a:cubicBezTo>
                    <a:pt x="1435" y="2961"/>
                    <a:pt x="7981" y="3733"/>
                    <a:pt x="10000" y="0"/>
                  </a:cubicBezTo>
                  <a:cubicBezTo>
                    <a:pt x="10012" y="10539"/>
                    <a:pt x="7251" y="10138"/>
                    <a:pt x="5146" y="10635"/>
                  </a:cubicBezTo>
                  <a:cubicBezTo>
                    <a:pt x="2822" y="10265"/>
                    <a:pt x="-12" y="10538"/>
                    <a:pt x="0" y="0"/>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14948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2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74" y="-264931"/>
            <a:ext cx="9382670" cy="7302913"/>
          </a:xfrm>
          <a:prstGeom prst="rect">
            <a:avLst/>
          </a:prstGeom>
          <a:solidFill>
            <a:srgbClr val="A0695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TextBox 4"/>
          <p:cNvSpPr txBox="1"/>
          <p:nvPr/>
        </p:nvSpPr>
        <p:spPr>
          <a:xfrm>
            <a:off x="-146874" y="-244630"/>
            <a:ext cx="9382670" cy="246221"/>
          </a:xfrm>
          <a:prstGeom prst="rect">
            <a:avLst/>
          </a:prstGeom>
          <a:noFill/>
        </p:spPr>
        <p:txBody>
          <a:bodyPr wrap="square" rtlCol="0">
            <a:spAutoFit/>
          </a:bodyPr>
          <a:lstStyle/>
          <a:p>
            <a:pPr algn="ctr"/>
            <a:r>
              <a:rPr lang="en-US" sz="1000" dirty="0" smtClean="0">
                <a:latin typeface="Arial"/>
                <a:cs typeface="Arial"/>
              </a:rPr>
              <a:t>Confucius (551-479 BC)</a:t>
            </a:r>
            <a:endParaRPr lang="en-US" sz="1000" dirty="0">
              <a:latin typeface="Arial"/>
              <a:cs typeface="Arial"/>
            </a:endParaRPr>
          </a:p>
        </p:txBody>
      </p:sp>
      <p:sp>
        <p:nvSpPr>
          <p:cNvPr id="3" name="TextBox 2"/>
          <p:cNvSpPr txBox="1"/>
          <p:nvPr/>
        </p:nvSpPr>
        <p:spPr>
          <a:xfrm>
            <a:off x="-146874" y="487716"/>
            <a:ext cx="9382669" cy="1569660"/>
          </a:xfrm>
          <a:prstGeom prst="rect">
            <a:avLst/>
          </a:prstGeom>
          <a:noFill/>
        </p:spPr>
        <p:txBody>
          <a:bodyPr wrap="square" rtlCol="0">
            <a:spAutoFit/>
          </a:bodyPr>
          <a:lstStyle/>
          <a:p>
            <a:pPr algn="ctr"/>
            <a:r>
              <a:rPr lang="en-US" sz="2000" dirty="0" smtClean="0">
                <a:solidFill>
                  <a:schemeClr val="bg1"/>
                </a:solidFill>
                <a:latin typeface="Arial"/>
                <a:cs typeface="Arial"/>
              </a:rPr>
              <a:t>If your plan is for </a:t>
            </a:r>
            <a:r>
              <a:rPr lang="en-US" sz="3200" b="1" dirty="0" smtClean="0">
                <a:solidFill>
                  <a:schemeClr val="bg1"/>
                </a:solidFill>
                <a:latin typeface="Arial"/>
                <a:cs typeface="Arial"/>
              </a:rPr>
              <a:t>10 years </a:t>
            </a:r>
            <a:r>
              <a:rPr lang="en-US" sz="2000" b="1" dirty="0" smtClean="0">
                <a:solidFill>
                  <a:schemeClr val="bg1"/>
                </a:solidFill>
                <a:latin typeface="Arial"/>
                <a:cs typeface="Arial"/>
              </a:rPr>
              <a:t>then</a:t>
            </a:r>
            <a:r>
              <a:rPr lang="en-US" sz="3200" b="1" dirty="0" smtClean="0">
                <a:solidFill>
                  <a:schemeClr val="bg1"/>
                </a:solidFill>
                <a:latin typeface="Arial"/>
                <a:cs typeface="Arial"/>
              </a:rPr>
              <a:t> plant trees</a:t>
            </a:r>
            <a:endParaRPr lang="ar-JO" sz="3200" b="1" dirty="0" smtClean="0">
              <a:solidFill>
                <a:schemeClr val="bg1"/>
              </a:solidFill>
              <a:latin typeface="Arial"/>
              <a:cs typeface="Arial"/>
            </a:endParaRPr>
          </a:p>
          <a:p>
            <a:pPr algn="ctr"/>
            <a:r>
              <a:rPr lang="ar-JO" sz="2000" dirty="0" smtClean="0">
                <a:solidFill>
                  <a:schemeClr val="bg1"/>
                </a:solidFill>
                <a:latin typeface="Arial"/>
                <a:cs typeface="Arial"/>
              </a:rPr>
              <a:t>لو كنت تخطط لمدة </a:t>
            </a:r>
            <a:r>
              <a:rPr lang="ar-JO" sz="3200" dirty="0" smtClean="0">
                <a:solidFill>
                  <a:schemeClr val="bg1"/>
                </a:solidFill>
                <a:latin typeface="Arial"/>
                <a:cs typeface="Arial"/>
              </a:rPr>
              <a:t>10</a:t>
            </a:r>
            <a:r>
              <a:rPr lang="ar-JO" sz="2000" dirty="0" smtClean="0">
                <a:solidFill>
                  <a:schemeClr val="bg1"/>
                </a:solidFill>
                <a:latin typeface="Arial"/>
                <a:cs typeface="Arial"/>
              </a:rPr>
              <a:t> </a:t>
            </a:r>
            <a:r>
              <a:rPr lang="ar-JO" sz="3200" dirty="0" smtClean="0">
                <a:solidFill>
                  <a:schemeClr val="bg1"/>
                </a:solidFill>
                <a:latin typeface="Arial"/>
                <a:cs typeface="Arial"/>
              </a:rPr>
              <a:t>أعوام</a:t>
            </a:r>
            <a:r>
              <a:rPr lang="ar-JO" sz="2000" dirty="0" smtClean="0">
                <a:solidFill>
                  <a:schemeClr val="bg1"/>
                </a:solidFill>
                <a:latin typeface="Arial"/>
                <a:cs typeface="Arial"/>
              </a:rPr>
              <a:t>، عليك إذاً </a:t>
            </a:r>
            <a:r>
              <a:rPr lang="ar-JO" sz="3200" dirty="0" smtClean="0">
                <a:solidFill>
                  <a:schemeClr val="bg1"/>
                </a:solidFill>
                <a:latin typeface="Arial"/>
                <a:cs typeface="Arial"/>
              </a:rPr>
              <a:t>بزراعة الأشجار</a:t>
            </a:r>
            <a:endParaRPr lang="en-US" sz="3200" dirty="0" smtClean="0">
              <a:solidFill>
                <a:schemeClr val="bg1"/>
              </a:solidFill>
              <a:latin typeface="Arial"/>
              <a:cs typeface="Arial"/>
            </a:endParaRPr>
          </a:p>
          <a:p>
            <a:pPr algn="ctr"/>
            <a:endParaRPr lang="en-US" sz="3200" b="1" dirty="0">
              <a:solidFill>
                <a:schemeClr val="bg1"/>
              </a:solidFill>
              <a:latin typeface="Arial"/>
              <a:cs typeface="Arial"/>
            </a:endParaRPr>
          </a:p>
        </p:txBody>
      </p:sp>
      <p:sp>
        <p:nvSpPr>
          <p:cNvPr id="62" name="TextBox 61"/>
          <p:cNvSpPr txBox="1"/>
          <p:nvPr/>
        </p:nvSpPr>
        <p:spPr>
          <a:xfrm>
            <a:off x="-146874" y="180622"/>
            <a:ext cx="9382670" cy="276999"/>
          </a:xfrm>
          <a:prstGeom prst="rect">
            <a:avLst/>
          </a:prstGeom>
          <a:noFill/>
        </p:spPr>
        <p:txBody>
          <a:bodyPr wrap="square" rtlCol="0">
            <a:spAutoFit/>
          </a:bodyPr>
          <a:lstStyle/>
          <a:p>
            <a:pPr algn="ctr"/>
            <a:r>
              <a:rPr lang="en-US" sz="1200" dirty="0" smtClean="0">
                <a:solidFill>
                  <a:schemeClr val="bg1"/>
                </a:solidFill>
                <a:latin typeface="Arial"/>
                <a:cs typeface="Arial"/>
              </a:rPr>
              <a:t>If your plan is for 1 year then plant rice</a:t>
            </a:r>
            <a:endParaRPr lang="en-US" sz="1200" dirty="0">
              <a:solidFill>
                <a:schemeClr val="bg1"/>
              </a:solidFill>
              <a:latin typeface="Arial"/>
              <a:cs typeface="Arial"/>
            </a:endParaRPr>
          </a:p>
        </p:txBody>
      </p:sp>
      <p:grpSp>
        <p:nvGrpSpPr>
          <p:cNvPr id="6" name="Group 51"/>
          <p:cNvGrpSpPr/>
          <p:nvPr/>
        </p:nvGrpSpPr>
        <p:grpSpPr>
          <a:xfrm>
            <a:off x="546486" y="3242990"/>
            <a:ext cx="800485" cy="4074263"/>
            <a:chOff x="546485" y="2432242"/>
            <a:chExt cx="800485" cy="3055697"/>
          </a:xfrm>
        </p:grpSpPr>
        <p:sp>
          <p:nvSpPr>
            <p:cNvPr id="8" name="Rectangle 7"/>
            <p:cNvSpPr/>
            <p:nvPr/>
          </p:nvSpPr>
          <p:spPr>
            <a:xfrm>
              <a:off x="869758" y="4287212"/>
              <a:ext cx="161636" cy="1200727"/>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Isosceles Triangle 3"/>
            <p:cNvSpPr/>
            <p:nvPr/>
          </p:nvSpPr>
          <p:spPr>
            <a:xfrm>
              <a:off x="546485" y="2432242"/>
              <a:ext cx="800485" cy="1931940"/>
            </a:xfrm>
            <a:prstGeom prst="triangle">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50"/>
          <p:cNvGrpSpPr/>
          <p:nvPr/>
        </p:nvGrpSpPr>
        <p:grpSpPr>
          <a:xfrm>
            <a:off x="1735475" y="4166627"/>
            <a:ext cx="1883310" cy="3807432"/>
            <a:chOff x="2024303" y="3124970"/>
            <a:chExt cx="1883310" cy="2855574"/>
          </a:xfrm>
        </p:grpSpPr>
        <p:cxnSp>
          <p:nvCxnSpPr>
            <p:cNvPr id="22" name="Straight Connector 21"/>
            <p:cNvCxnSpPr>
              <a:endCxn id="25" idx="0"/>
            </p:cNvCxnSpPr>
            <p:nvPr/>
          </p:nvCxnSpPr>
          <p:spPr>
            <a:xfrm>
              <a:off x="2546694" y="4287212"/>
              <a:ext cx="216519" cy="307878"/>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778606" y="4217939"/>
              <a:ext cx="307879" cy="377152"/>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645310" y="3124970"/>
              <a:ext cx="1262303" cy="1262303"/>
            </a:xfrm>
            <a:prstGeom prst="ellipse">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024303" y="3563697"/>
              <a:ext cx="785091" cy="785091"/>
            </a:xfrm>
            <a:prstGeom prst="ellipse">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63213" y="4410363"/>
              <a:ext cx="177030" cy="1570181"/>
            </a:xfrm>
            <a:custGeom>
              <a:avLst/>
              <a:gdLst>
                <a:gd name="connsiteX0" fmla="*/ 0 w 169333"/>
                <a:gd name="connsiteY0" fmla="*/ 0 h 1385454"/>
                <a:gd name="connsiteX1" fmla="*/ 169333 w 169333"/>
                <a:gd name="connsiteY1" fmla="*/ 0 h 1385454"/>
                <a:gd name="connsiteX2" fmla="*/ 169333 w 169333"/>
                <a:gd name="connsiteY2" fmla="*/ 1385454 h 1385454"/>
                <a:gd name="connsiteX3" fmla="*/ 0 w 169333"/>
                <a:gd name="connsiteY3" fmla="*/ 1385454 h 1385454"/>
                <a:gd name="connsiteX4" fmla="*/ 0 w 169333"/>
                <a:gd name="connsiteY4" fmla="*/ 0 h 1385454"/>
                <a:gd name="connsiteX0" fmla="*/ 0 w 177030"/>
                <a:gd name="connsiteY0" fmla="*/ 184727 h 1570181"/>
                <a:gd name="connsiteX1" fmla="*/ 177030 w 177030"/>
                <a:gd name="connsiteY1" fmla="*/ 0 h 1570181"/>
                <a:gd name="connsiteX2" fmla="*/ 169333 w 177030"/>
                <a:gd name="connsiteY2" fmla="*/ 1570181 h 1570181"/>
                <a:gd name="connsiteX3" fmla="*/ 0 w 177030"/>
                <a:gd name="connsiteY3" fmla="*/ 1570181 h 1570181"/>
                <a:gd name="connsiteX4" fmla="*/ 0 w 177030"/>
                <a:gd name="connsiteY4" fmla="*/ 184727 h 157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30" h="1570181">
                  <a:moveTo>
                    <a:pt x="0" y="184727"/>
                  </a:moveTo>
                  <a:lnTo>
                    <a:pt x="177030" y="0"/>
                  </a:lnTo>
                  <a:cubicBezTo>
                    <a:pt x="174464" y="523394"/>
                    <a:pt x="171899" y="1046787"/>
                    <a:pt x="169333" y="1570181"/>
                  </a:cubicBezTo>
                  <a:lnTo>
                    <a:pt x="0" y="1570181"/>
                  </a:lnTo>
                  <a:lnTo>
                    <a:pt x="0" y="184727"/>
                  </a:lnTo>
                  <a:close/>
                </a:path>
              </a:pathLst>
            </a:cu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49"/>
          <p:cNvGrpSpPr/>
          <p:nvPr/>
        </p:nvGrpSpPr>
        <p:grpSpPr>
          <a:xfrm>
            <a:off x="3962950" y="2373136"/>
            <a:ext cx="3913198" cy="4872277"/>
            <a:chOff x="4094788" y="1481029"/>
            <a:chExt cx="3913198" cy="3654208"/>
          </a:xfrm>
        </p:grpSpPr>
        <p:sp>
          <p:nvSpPr>
            <p:cNvPr id="91" name="Rectangle 24"/>
            <p:cNvSpPr/>
            <p:nvPr/>
          </p:nvSpPr>
          <p:spPr>
            <a:xfrm>
              <a:off x="5278583" y="3457298"/>
              <a:ext cx="1447054" cy="1677939"/>
            </a:xfrm>
            <a:custGeom>
              <a:avLst/>
              <a:gdLst>
                <a:gd name="connsiteX0" fmla="*/ 0 w 169333"/>
                <a:gd name="connsiteY0" fmla="*/ 0 h 1385454"/>
                <a:gd name="connsiteX1" fmla="*/ 169333 w 169333"/>
                <a:gd name="connsiteY1" fmla="*/ 0 h 1385454"/>
                <a:gd name="connsiteX2" fmla="*/ 169333 w 169333"/>
                <a:gd name="connsiteY2" fmla="*/ 1385454 h 1385454"/>
                <a:gd name="connsiteX3" fmla="*/ 0 w 169333"/>
                <a:gd name="connsiteY3" fmla="*/ 1385454 h 1385454"/>
                <a:gd name="connsiteX4" fmla="*/ 0 w 169333"/>
                <a:gd name="connsiteY4" fmla="*/ 0 h 1385454"/>
                <a:gd name="connsiteX0" fmla="*/ 0 w 177030"/>
                <a:gd name="connsiteY0" fmla="*/ 184727 h 1570181"/>
                <a:gd name="connsiteX1" fmla="*/ 177030 w 177030"/>
                <a:gd name="connsiteY1" fmla="*/ 0 h 1570181"/>
                <a:gd name="connsiteX2" fmla="*/ 169333 w 177030"/>
                <a:gd name="connsiteY2" fmla="*/ 1570181 h 1570181"/>
                <a:gd name="connsiteX3" fmla="*/ 0 w 177030"/>
                <a:gd name="connsiteY3" fmla="*/ 1570181 h 1570181"/>
                <a:gd name="connsiteX4" fmla="*/ 0 w 177030"/>
                <a:gd name="connsiteY4" fmla="*/ 184727 h 1570181"/>
                <a:gd name="connsiteX0" fmla="*/ 0 w 892848"/>
                <a:gd name="connsiteY0" fmla="*/ 69272 h 1454726"/>
                <a:gd name="connsiteX1" fmla="*/ 892848 w 892848"/>
                <a:gd name="connsiteY1" fmla="*/ 0 h 1454726"/>
                <a:gd name="connsiteX2" fmla="*/ 169333 w 892848"/>
                <a:gd name="connsiteY2" fmla="*/ 1454726 h 1454726"/>
                <a:gd name="connsiteX3" fmla="*/ 0 w 892848"/>
                <a:gd name="connsiteY3" fmla="*/ 1454726 h 1454726"/>
                <a:gd name="connsiteX4" fmla="*/ 0 w 892848"/>
                <a:gd name="connsiteY4" fmla="*/ 69272 h 1454726"/>
                <a:gd name="connsiteX0" fmla="*/ 0 w 1100690"/>
                <a:gd name="connsiteY0" fmla="*/ 69272 h 1939635"/>
                <a:gd name="connsiteX1" fmla="*/ 892848 w 1100690"/>
                <a:gd name="connsiteY1" fmla="*/ 0 h 1939635"/>
                <a:gd name="connsiteX2" fmla="*/ 1100667 w 1100690"/>
                <a:gd name="connsiteY2" fmla="*/ 1939635 h 1939635"/>
                <a:gd name="connsiteX3" fmla="*/ 0 w 1100690"/>
                <a:gd name="connsiteY3" fmla="*/ 1454726 h 1939635"/>
                <a:gd name="connsiteX4" fmla="*/ 0 w 1100690"/>
                <a:gd name="connsiteY4" fmla="*/ 69272 h 1939635"/>
                <a:gd name="connsiteX0" fmla="*/ 346364 w 1447054"/>
                <a:gd name="connsiteY0" fmla="*/ 69272 h 1939635"/>
                <a:gd name="connsiteX1" fmla="*/ 1239212 w 1447054"/>
                <a:gd name="connsiteY1" fmla="*/ 0 h 1939635"/>
                <a:gd name="connsiteX2" fmla="*/ 1447031 w 1447054"/>
                <a:gd name="connsiteY2" fmla="*/ 1939635 h 1939635"/>
                <a:gd name="connsiteX3" fmla="*/ 0 w 1447054"/>
                <a:gd name="connsiteY3" fmla="*/ 1870362 h 1939635"/>
                <a:gd name="connsiteX4" fmla="*/ 346364 w 1447054"/>
                <a:gd name="connsiteY4" fmla="*/ 69272 h 1939635"/>
                <a:gd name="connsiteX0" fmla="*/ 346364 w 1447054"/>
                <a:gd name="connsiteY0" fmla="*/ 69272 h 1939635"/>
                <a:gd name="connsiteX1" fmla="*/ 1239212 w 1447054"/>
                <a:gd name="connsiteY1" fmla="*/ 0 h 1939635"/>
                <a:gd name="connsiteX2" fmla="*/ 1447031 w 1447054"/>
                <a:gd name="connsiteY2" fmla="*/ 1939635 h 1939635"/>
                <a:gd name="connsiteX3" fmla="*/ 0 w 1447054"/>
                <a:gd name="connsiteY3" fmla="*/ 1870362 h 1939635"/>
                <a:gd name="connsiteX4" fmla="*/ 346364 w 1447054"/>
                <a:gd name="connsiteY4" fmla="*/ 69272 h 1939635"/>
                <a:gd name="connsiteX0" fmla="*/ 346364 w 1447054"/>
                <a:gd name="connsiteY0" fmla="*/ 69272 h 1939635"/>
                <a:gd name="connsiteX1" fmla="*/ 1239212 w 1447054"/>
                <a:gd name="connsiteY1" fmla="*/ 0 h 1939635"/>
                <a:gd name="connsiteX2" fmla="*/ 1447031 w 1447054"/>
                <a:gd name="connsiteY2" fmla="*/ 1939635 h 1939635"/>
                <a:gd name="connsiteX3" fmla="*/ 0 w 1447054"/>
                <a:gd name="connsiteY3" fmla="*/ 1870362 h 1939635"/>
                <a:gd name="connsiteX4" fmla="*/ 346364 w 1447054"/>
                <a:gd name="connsiteY4" fmla="*/ 69272 h 1939635"/>
                <a:gd name="connsiteX0" fmla="*/ 130849 w 1447054"/>
                <a:gd name="connsiteY0" fmla="*/ 0 h 2024303"/>
                <a:gd name="connsiteX1" fmla="*/ 1239212 w 1447054"/>
                <a:gd name="connsiteY1" fmla="*/ 84668 h 2024303"/>
                <a:gd name="connsiteX2" fmla="*/ 1447031 w 1447054"/>
                <a:gd name="connsiteY2" fmla="*/ 2024303 h 2024303"/>
                <a:gd name="connsiteX3" fmla="*/ 0 w 1447054"/>
                <a:gd name="connsiteY3" fmla="*/ 1955030 h 2024303"/>
                <a:gd name="connsiteX4" fmla="*/ 130849 w 1447054"/>
                <a:gd name="connsiteY4" fmla="*/ 0 h 2024303"/>
                <a:gd name="connsiteX0" fmla="*/ 130849 w 1447054"/>
                <a:gd name="connsiteY0" fmla="*/ 0 h 2024303"/>
                <a:gd name="connsiteX1" fmla="*/ 1239212 w 1447054"/>
                <a:gd name="connsiteY1" fmla="*/ 84668 h 2024303"/>
                <a:gd name="connsiteX2" fmla="*/ 1447031 w 1447054"/>
                <a:gd name="connsiteY2" fmla="*/ 2024303 h 2024303"/>
                <a:gd name="connsiteX3" fmla="*/ 0 w 1447054"/>
                <a:gd name="connsiteY3" fmla="*/ 1955030 h 2024303"/>
                <a:gd name="connsiteX4" fmla="*/ 130849 w 1447054"/>
                <a:gd name="connsiteY4" fmla="*/ 0 h 2024303"/>
                <a:gd name="connsiteX0" fmla="*/ 377152 w 1447054"/>
                <a:gd name="connsiteY0" fmla="*/ 0 h 2078182"/>
                <a:gd name="connsiteX1" fmla="*/ 1239212 w 1447054"/>
                <a:gd name="connsiteY1" fmla="*/ 138547 h 2078182"/>
                <a:gd name="connsiteX2" fmla="*/ 1447031 w 1447054"/>
                <a:gd name="connsiteY2" fmla="*/ 2078182 h 2078182"/>
                <a:gd name="connsiteX3" fmla="*/ 0 w 1447054"/>
                <a:gd name="connsiteY3" fmla="*/ 2008909 h 2078182"/>
                <a:gd name="connsiteX4" fmla="*/ 377152 w 1447054"/>
                <a:gd name="connsiteY4" fmla="*/ 0 h 2078182"/>
                <a:gd name="connsiteX0" fmla="*/ 377152 w 1447054"/>
                <a:gd name="connsiteY0" fmla="*/ 0 h 2078182"/>
                <a:gd name="connsiteX1" fmla="*/ 1239212 w 1447054"/>
                <a:gd name="connsiteY1" fmla="*/ 138547 h 2078182"/>
                <a:gd name="connsiteX2" fmla="*/ 1447031 w 1447054"/>
                <a:gd name="connsiteY2" fmla="*/ 2078182 h 2078182"/>
                <a:gd name="connsiteX3" fmla="*/ 0 w 1447054"/>
                <a:gd name="connsiteY3" fmla="*/ 2008909 h 2078182"/>
                <a:gd name="connsiteX4" fmla="*/ 377152 w 1447054"/>
                <a:gd name="connsiteY4" fmla="*/ 0 h 207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54" h="2078182">
                  <a:moveTo>
                    <a:pt x="377152" y="0"/>
                  </a:moveTo>
                  <a:lnTo>
                    <a:pt x="1239212" y="138547"/>
                  </a:lnTo>
                  <a:cubicBezTo>
                    <a:pt x="1236646" y="661941"/>
                    <a:pt x="1449597" y="1554788"/>
                    <a:pt x="1447031" y="2078182"/>
                  </a:cubicBezTo>
                  <a:lnTo>
                    <a:pt x="0" y="2008909"/>
                  </a:lnTo>
                  <a:cubicBezTo>
                    <a:pt x="315576" y="1431637"/>
                    <a:pt x="469515" y="754302"/>
                    <a:pt x="377152" y="0"/>
                  </a:cubicBezTo>
                  <a:close/>
                </a:path>
              </a:pathLst>
            </a:cu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loud Callout 31"/>
            <p:cNvSpPr/>
            <p:nvPr/>
          </p:nvSpPr>
          <p:spPr>
            <a:xfrm rot="12952121">
              <a:off x="4837540" y="1481029"/>
              <a:ext cx="3170446" cy="2218566"/>
            </a:xfrm>
            <a:prstGeom prst="cloudCallout">
              <a:avLst>
                <a:gd name="adj1" fmla="val -27235"/>
                <a:gd name="adj2" fmla="val -9818"/>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loud Callout 25"/>
            <p:cNvSpPr/>
            <p:nvPr/>
          </p:nvSpPr>
          <p:spPr>
            <a:xfrm>
              <a:off x="4094788" y="2024303"/>
              <a:ext cx="2455333" cy="1854970"/>
            </a:xfrm>
            <a:prstGeom prst="cloudCallout">
              <a:avLst>
                <a:gd name="adj1" fmla="val -12409"/>
                <a:gd name="adj2" fmla="val 46696"/>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38"/>
          <p:cNvGrpSpPr/>
          <p:nvPr/>
        </p:nvGrpSpPr>
        <p:grpSpPr>
          <a:xfrm>
            <a:off x="7562248" y="4947990"/>
            <a:ext cx="1074467" cy="2369263"/>
            <a:chOff x="7739278" y="3710992"/>
            <a:chExt cx="1074467" cy="1776947"/>
          </a:xfrm>
        </p:grpSpPr>
        <p:sp>
          <p:nvSpPr>
            <p:cNvPr id="92" name="Rectangle 91"/>
            <p:cNvSpPr/>
            <p:nvPr/>
          </p:nvSpPr>
          <p:spPr>
            <a:xfrm>
              <a:off x="8276512" y="4287212"/>
              <a:ext cx="80818" cy="1200727"/>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ightning Bolt 37"/>
            <p:cNvSpPr/>
            <p:nvPr/>
          </p:nvSpPr>
          <p:spPr>
            <a:xfrm rot="8658278" flipH="1">
              <a:off x="7739278" y="3710992"/>
              <a:ext cx="1074467" cy="867642"/>
            </a:xfrm>
            <a:prstGeom prst="lightningBol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3754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74" y="-264931"/>
            <a:ext cx="9382670" cy="7302913"/>
          </a:xfrm>
          <a:prstGeom prst="rect">
            <a:avLst/>
          </a:prstGeom>
          <a:solidFill>
            <a:srgbClr val="BC918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 name="TextBox 4"/>
          <p:cNvSpPr txBox="1"/>
          <p:nvPr/>
        </p:nvSpPr>
        <p:spPr>
          <a:xfrm>
            <a:off x="-146874" y="-76200"/>
            <a:ext cx="9382670" cy="246221"/>
          </a:xfrm>
          <a:prstGeom prst="rect">
            <a:avLst/>
          </a:prstGeom>
          <a:noFill/>
        </p:spPr>
        <p:txBody>
          <a:bodyPr wrap="square" rtlCol="0">
            <a:spAutoFit/>
          </a:bodyPr>
          <a:lstStyle/>
          <a:p>
            <a:pPr algn="ctr"/>
            <a:r>
              <a:rPr lang="en-US" sz="1000" dirty="0" smtClean="0">
                <a:latin typeface="Arial"/>
                <a:cs typeface="Arial"/>
              </a:rPr>
              <a:t>Confucius (551-479 BC)</a:t>
            </a:r>
            <a:endParaRPr lang="en-US" sz="1000" dirty="0">
              <a:latin typeface="Arial"/>
              <a:cs typeface="Arial"/>
            </a:endParaRPr>
          </a:p>
        </p:txBody>
      </p:sp>
      <p:sp>
        <p:nvSpPr>
          <p:cNvPr id="3" name="TextBox 2"/>
          <p:cNvSpPr txBox="1"/>
          <p:nvPr/>
        </p:nvSpPr>
        <p:spPr>
          <a:xfrm>
            <a:off x="-146874" y="914400"/>
            <a:ext cx="9382669" cy="1077218"/>
          </a:xfrm>
          <a:prstGeom prst="rect">
            <a:avLst/>
          </a:prstGeom>
          <a:noFill/>
        </p:spPr>
        <p:txBody>
          <a:bodyPr wrap="square" rtlCol="0">
            <a:spAutoFit/>
          </a:bodyPr>
          <a:lstStyle/>
          <a:p>
            <a:pPr algn="ctr"/>
            <a:r>
              <a:rPr lang="en-US" sz="2000" dirty="0" smtClean="0">
                <a:solidFill>
                  <a:schemeClr val="bg1"/>
                </a:solidFill>
                <a:latin typeface="Arial"/>
                <a:cs typeface="Arial"/>
              </a:rPr>
              <a:t>If your plan is for </a:t>
            </a:r>
            <a:r>
              <a:rPr lang="en-US" sz="3200" b="1" dirty="0" smtClean="0">
                <a:solidFill>
                  <a:schemeClr val="bg1"/>
                </a:solidFill>
                <a:latin typeface="Arial"/>
                <a:cs typeface="Arial"/>
              </a:rPr>
              <a:t>100 years </a:t>
            </a:r>
            <a:r>
              <a:rPr lang="en-US" sz="2000" b="1" dirty="0" smtClean="0">
                <a:solidFill>
                  <a:schemeClr val="bg1"/>
                </a:solidFill>
                <a:latin typeface="Arial"/>
                <a:cs typeface="Arial"/>
              </a:rPr>
              <a:t>then</a:t>
            </a:r>
            <a:r>
              <a:rPr lang="en-US" sz="3200" b="1" dirty="0" smtClean="0">
                <a:solidFill>
                  <a:schemeClr val="bg1"/>
                </a:solidFill>
                <a:latin typeface="Arial"/>
                <a:cs typeface="Arial"/>
              </a:rPr>
              <a:t> educate children</a:t>
            </a:r>
            <a:endParaRPr lang="ar-JO" sz="3200" b="1" dirty="0" smtClean="0">
              <a:solidFill>
                <a:schemeClr val="bg1"/>
              </a:solidFill>
              <a:latin typeface="Arial"/>
              <a:cs typeface="Arial"/>
            </a:endParaRPr>
          </a:p>
          <a:p>
            <a:pPr algn="ctr"/>
            <a:r>
              <a:rPr lang="ar-JO" sz="2000" dirty="0" smtClean="0">
                <a:solidFill>
                  <a:schemeClr val="bg1"/>
                </a:solidFill>
                <a:latin typeface="Arial"/>
              </a:rPr>
              <a:t>لو كنت تخطط لمدة </a:t>
            </a:r>
            <a:r>
              <a:rPr lang="ar-JO" sz="3200" dirty="0" smtClean="0">
                <a:solidFill>
                  <a:schemeClr val="bg1"/>
                </a:solidFill>
                <a:latin typeface="Arial"/>
              </a:rPr>
              <a:t>100 عام</a:t>
            </a:r>
            <a:r>
              <a:rPr lang="ar-JO" sz="2000" dirty="0" smtClean="0">
                <a:solidFill>
                  <a:schemeClr val="bg1"/>
                </a:solidFill>
                <a:latin typeface="Arial"/>
              </a:rPr>
              <a:t>، عليك إذاً </a:t>
            </a:r>
            <a:r>
              <a:rPr lang="ar-JO" sz="3200" dirty="0" smtClean="0">
                <a:solidFill>
                  <a:schemeClr val="bg1"/>
                </a:solidFill>
                <a:latin typeface="Arial"/>
              </a:rPr>
              <a:t>بتعليم الأطفال</a:t>
            </a:r>
            <a:endParaRPr lang="en-US" sz="3200" b="1" dirty="0">
              <a:solidFill>
                <a:schemeClr val="bg1"/>
              </a:solidFill>
              <a:latin typeface="Arial"/>
              <a:cs typeface="Arial"/>
            </a:endParaRPr>
          </a:p>
        </p:txBody>
      </p:sp>
      <p:sp>
        <p:nvSpPr>
          <p:cNvPr id="62" name="TextBox 61"/>
          <p:cNvSpPr txBox="1"/>
          <p:nvPr/>
        </p:nvSpPr>
        <p:spPr>
          <a:xfrm>
            <a:off x="-146874" y="228600"/>
            <a:ext cx="9382670" cy="646331"/>
          </a:xfrm>
          <a:prstGeom prst="rect">
            <a:avLst/>
          </a:prstGeom>
          <a:noFill/>
        </p:spPr>
        <p:txBody>
          <a:bodyPr wrap="square" rtlCol="0">
            <a:spAutoFit/>
          </a:bodyPr>
          <a:lstStyle/>
          <a:p>
            <a:pPr algn="ctr">
              <a:lnSpc>
                <a:spcPct val="150000"/>
              </a:lnSpc>
            </a:pPr>
            <a:r>
              <a:rPr lang="en-US" sz="1200" dirty="0" smtClean="0">
                <a:solidFill>
                  <a:schemeClr val="bg1"/>
                </a:solidFill>
                <a:latin typeface="Arial"/>
                <a:cs typeface="Arial"/>
              </a:rPr>
              <a:t>If your plan is for 1 year then plant rice</a:t>
            </a:r>
          </a:p>
          <a:p>
            <a:pPr algn="ctr">
              <a:lnSpc>
                <a:spcPct val="150000"/>
              </a:lnSpc>
            </a:pPr>
            <a:r>
              <a:rPr lang="en-US" sz="1200" dirty="0" smtClean="0">
                <a:solidFill>
                  <a:schemeClr val="bg1"/>
                </a:solidFill>
                <a:latin typeface="Arial"/>
                <a:cs typeface="Arial"/>
              </a:rPr>
              <a:t>If your plan is for 10 years then plant trees</a:t>
            </a:r>
            <a:endParaRPr lang="en-US" sz="1200" dirty="0">
              <a:solidFill>
                <a:schemeClr val="bg1"/>
              </a:solidFill>
              <a:latin typeface="Arial"/>
              <a:cs typeface="Arial"/>
            </a:endParaRPr>
          </a:p>
        </p:txBody>
      </p:sp>
      <p:grpSp>
        <p:nvGrpSpPr>
          <p:cNvPr id="4" name="Group 10"/>
          <p:cNvGrpSpPr/>
          <p:nvPr/>
        </p:nvGrpSpPr>
        <p:grpSpPr>
          <a:xfrm>
            <a:off x="1061181" y="4074263"/>
            <a:ext cx="908243" cy="3540696"/>
            <a:chOff x="1153544" y="3055697"/>
            <a:chExt cx="908243" cy="2655522"/>
          </a:xfrm>
          <a:solidFill>
            <a:schemeClr val="accent3">
              <a:lumMod val="40000"/>
              <a:lumOff val="60000"/>
            </a:schemeClr>
          </a:solidFill>
        </p:grpSpPr>
        <p:sp>
          <p:nvSpPr>
            <p:cNvPr id="6" name="Oval 5"/>
            <p:cNvSpPr/>
            <p:nvPr/>
          </p:nvSpPr>
          <p:spPr>
            <a:xfrm>
              <a:off x="1239212" y="3055697"/>
              <a:ext cx="792788" cy="7927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153544" y="3933152"/>
              <a:ext cx="908243" cy="1778067"/>
            </a:xfrm>
            <a:custGeom>
              <a:avLst/>
              <a:gdLst>
                <a:gd name="connsiteX0" fmla="*/ 0 w 792788"/>
                <a:gd name="connsiteY0" fmla="*/ 293768 h 1778067"/>
                <a:gd name="connsiteX1" fmla="*/ 293768 w 792788"/>
                <a:gd name="connsiteY1" fmla="*/ 0 h 1778067"/>
                <a:gd name="connsiteX2" fmla="*/ 499020 w 792788"/>
                <a:gd name="connsiteY2" fmla="*/ 0 h 1778067"/>
                <a:gd name="connsiteX3" fmla="*/ 792788 w 792788"/>
                <a:gd name="connsiteY3" fmla="*/ 293768 h 1778067"/>
                <a:gd name="connsiteX4" fmla="*/ 792788 w 792788"/>
                <a:gd name="connsiteY4" fmla="*/ 1484299 h 1778067"/>
                <a:gd name="connsiteX5" fmla="*/ 499020 w 792788"/>
                <a:gd name="connsiteY5" fmla="*/ 1778067 h 1778067"/>
                <a:gd name="connsiteX6" fmla="*/ 293768 w 792788"/>
                <a:gd name="connsiteY6" fmla="*/ 1778067 h 1778067"/>
                <a:gd name="connsiteX7" fmla="*/ 0 w 792788"/>
                <a:gd name="connsiteY7" fmla="*/ 1484299 h 1778067"/>
                <a:gd name="connsiteX8" fmla="*/ 0 w 792788"/>
                <a:gd name="connsiteY8" fmla="*/ 293768 h 1778067"/>
                <a:gd name="connsiteX0" fmla="*/ 69273 w 862061"/>
                <a:gd name="connsiteY0" fmla="*/ 293768 h 1778067"/>
                <a:gd name="connsiteX1" fmla="*/ 363041 w 862061"/>
                <a:gd name="connsiteY1" fmla="*/ 0 h 1778067"/>
                <a:gd name="connsiteX2" fmla="*/ 568293 w 862061"/>
                <a:gd name="connsiteY2" fmla="*/ 0 h 1778067"/>
                <a:gd name="connsiteX3" fmla="*/ 862061 w 862061"/>
                <a:gd name="connsiteY3" fmla="*/ 293768 h 1778067"/>
                <a:gd name="connsiteX4" fmla="*/ 862061 w 862061"/>
                <a:gd name="connsiteY4" fmla="*/ 1484299 h 1778067"/>
                <a:gd name="connsiteX5" fmla="*/ 568293 w 862061"/>
                <a:gd name="connsiteY5" fmla="*/ 1778067 h 1778067"/>
                <a:gd name="connsiteX6" fmla="*/ 363041 w 862061"/>
                <a:gd name="connsiteY6" fmla="*/ 1778067 h 1778067"/>
                <a:gd name="connsiteX7" fmla="*/ 0 w 862061"/>
                <a:gd name="connsiteY7" fmla="*/ 1476602 h 1778067"/>
                <a:gd name="connsiteX8" fmla="*/ 69273 w 862061"/>
                <a:gd name="connsiteY8" fmla="*/ 293768 h 1778067"/>
                <a:gd name="connsiteX0" fmla="*/ 69273 w 908243"/>
                <a:gd name="connsiteY0" fmla="*/ 293768 h 1778067"/>
                <a:gd name="connsiteX1" fmla="*/ 363041 w 908243"/>
                <a:gd name="connsiteY1" fmla="*/ 0 h 1778067"/>
                <a:gd name="connsiteX2" fmla="*/ 568293 w 908243"/>
                <a:gd name="connsiteY2" fmla="*/ 0 h 1778067"/>
                <a:gd name="connsiteX3" fmla="*/ 862061 w 908243"/>
                <a:gd name="connsiteY3" fmla="*/ 293768 h 1778067"/>
                <a:gd name="connsiteX4" fmla="*/ 908243 w 908243"/>
                <a:gd name="connsiteY4" fmla="*/ 1484299 h 1778067"/>
                <a:gd name="connsiteX5" fmla="*/ 568293 w 908243"/>
                <a:gd name="connsiteY5" fmla="*/ 1778067 h 1778067"/>
                <a:gd name="connsiteX6" fmla="*/ 363041 w 908243"/>
                <a:gd name="connsiteY6" fmla="*/ 1778067 h 1778067"/>
                <a:gd name="connsiteX7" fmla="*/ 0 w 908243"/>
                <a:gd name="connsiteY7" fmla="*/ 1476602 h 1778067"/>
                <a:gd name="connsiteX8" fmla="*/ 69273 w 908243"/>
                <a:gd name="connsiteY8" fmla="*/ 293768 h 177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243" h="1778067">
                  <a:moveTo>
                    <a:pt x="69273" y="293768"/>
                  </a:moveTo>
                  <a:cubicBezTo>
                    <a:pt x="69273" y="131524"/>
                    <a:pt x="200797" y="0"/>
                    <a:pt x="363041" y="0"/>
                  </a:cubicBezTo>
                  <a:lnTo>
                    <a:pt x="568293" y="0"/>
                  </a:lnTo>
                  <a:cubicBezTo>
                    <a:pt x="730537" y="0"/>
                    <a:pt x="862061" y="131524"/>
                    <a:pt x="862061" y="293768"/>
                  </a:cubicBezTo>
                  <a:lnTo>
                    <a:pt x="908243" y="1484299"/>
                  </a:lnTo>
                  <a:cubicBezTo>
                    <a:pt x="908243" y="1646543"/>
                    <a:pt x="730537" y="1778067"/>
                    <a:pt x="568293" y="1778067"/>
                  </a:cubicBezTo>
                  <a:lnTo>
                    <a:pt x="363041" y="1778067"/>
                  </a:lnTo>
                  <a:cubicBezTo>
                    <a:pt x="200797" y="1778067"/>
                    <a:pt x="0" y="1638846"/>
                    <a:pt x="0" y="1476602"/>
                  </a:cubicBezTo>
                  <a:cubicBezTo>
                    <a:pt x="0" y="1079758"/>
                    <a:pt x="69273" y="690612"/>
                    <a:pt x="69273" y="293768"/>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26"/>
          <p:cNvGrpSpPr/>
          <p:nvPr/>
        </p:nvGrpSpPr>
        <p:grpSpPr>
          <a:xfrm>
            <a:off x="2600575" y="4074263"/>
            <a:ext cx="908243" cy="3540696"/>
            <a:chOff x="1153544" y="3055697"/>
            <a:chExt cx="908243" cy="2655522"/>
          </a:xfrm>
          <a:solidFill>
            <a:schemeClr val="accent3">
              <a:lumMod val="40000"/>
              <a:lumOff val="60000"/>
            </a:schemeClr>
          </a:solidFill>
        </p:grpSpPr>
        <p:sp>
          <p:nvSpPr>
            <p:cNvPr id="28" name="Oval 27"/>
            <p:cNvSpPr/>
            <p:nvPr/>
          </p:nvSpPr>
          <p:spPr>
            <a:xfrm>
              <a:off x="1239212" y="3055697"/>
              <a:ext cx="792788" cy="7927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9"/>
            <p:cNvSpPr/>
            <p:nvPr/>
          </p:nvSpPr>
          <p:spPr>
            <a:xfrm>
              <a:off x="1153544" y="3933152"/>
              <a:ext cx="908243" cy="1778067"/>
            </a:xfrm>
            <a:custGeom>
              <a:avLst/>
              <a:gdLst>
                <a:gd name="connsiteX0" fmla="*/ 0 w 792788"/>
                <a:gd name="connsiteY0" fmla="*/ 293768 h 1778067"/>
                <a:gd name="connsiteX1" fmla="*/ 293768 w 792788"/>
                <a:gd name="connsiteY1" fmla="*/ 0 h 1778067"/>
                <a:gd name="connsiteX2" fmla="*/ 499020 w 792788"/>
                <a:gd name="connsiteY2" fmla="*/ 0 h 1778067"/>
                <a:gd name="connsiteX3" fmla="*/ 792788 w 792788"/>
                <a:gd name="connsiteY3" fmla="*/ 293768 h 1778067"/>
                <a:gd name="connsiteX4" fmla="*/ 792788 w 792788"/>
                <a:gd name="connsiteY4" fmla="*/ 1484299 h 1778067"/>
                <a:gd name="connsiteX5" fmla="*/ 499020 w 792788"/>
                <a:gd name="connsiteY5" fmla="*/ 1778067 h 1778067"/>
                <a:gd name="connsiteX6" fmla="*/ 293768 w 792788"/>
                <a:gd name="connsiteY6" fmla="*/ 1778067 h 1778067"/>
                <a:gd name="connsiteX7" fmla="*/ 0 w 792788"/>
                <a:gd name="connsiteY7" fmla="*/ 1484299 h 1778067"/>
                <a:gd name="connsiteX8" fmla="*/ 0 w 792788"/>
                <a:gd name="connsiteY8" fmla="*/ 293768 h 1778067"/>
                <a:gd name="connsiteX0" fmla="*/ 69273 w 862061"/>
                <a:gd name="connsiteY0" fmla="*/ 293768 h 1778067"/>
                <a:gd name="connsiteX1" fmla="*/ 363041 w 862061"/>
                <a:gd name="connsiteY1" fmla="*/ 0 h 1778067"/>
                <a:gd name="connsiteX2" fmla="*/ 568293 w 862061"/>
                <a:gd name="connsiteY2" fmla="*/ 0 h 1778067"/>
                <a:gd name="connsiteX3" fmla="*/ 862061 w 862061"/>
                <a:gd name="connsiteY3" fmla="*/ 293768 h 1778067"/>
                <a:gd name="connsiteX4" fmla="*/ 862061 w 862061"/>
                <a:gd name="connsiteY4" fmla="*/ 1484299 h 1778067"/>
                <a:gd name="connsiteX5" fmla="*/ 568293 w 862061"/>
                <a:gd name="connsiteY5" fmla="*/ 1778067 h 1778067"/>
                <a:gd name="connsiteX6" fmla="*/ 363041 w 862061"/>
                <a:gd name="connsiteY6" fmla="*/ 1778067 h 1778067"/>
                <a:gd name="connsiteX7" fmla="*/ 0 w 862061"/>
                <a:gd name="connsiteY7" fmla="*/ 1476602 h 1778067"/>
                <a:gd name="connsiteX8" fmla="*/ 69273 w 862061"/>
                <a:gd name="connsiteY8" fmla="*/ 293768 h 1778067"/>
                <a:gd name="connsiteX0" fmla="*/ 69273 w 908243"/>
                <a:gd name="connsiteY0" fmla="*/ 293768 h 1778067"/>
                <a:gd name="connsiteX1" fmla="*/ 363041 w 908243"/>
                <a:gd name="connsiteY1" fmla="*/ 0 h 1778067"/>
                <a:gd name="connsiteX2" fmla="*/ 568293 w 908243"/>
                <a:gd name="connsiteY2" fmla="*/ 0 h 1778067"/>
                <a:gd name="connsiteX3" fmla="*/ 862061 w 908243"/>
                <a:gd name="connsiteY3" fmla="*/ 293768 h 1778067"/>
                <a:gd name="connsiteX4" fmla="*/ 908243 w 908243"/>
                <a:gd name="connsiteY4" fmla="*/ 1484299 h 1778067"/>
                <a:gd name="connsiteX5" fmla="*/ 568293 w 908243"/>
                <a:gd name="connsiteY5" fmla="*/ 1778067 h 1778067"/>
                <a:gd name="connsiteX6" fmla="*/ 363041 w 908243"/>
                <a:gd name="connsiteY6" fmla="*/ 1778067 h 1778067"/>
                <a:gd name="connsiteX7" fmla="*/ 0 w 908243"/>
                <a:gd name="connsiteY7" fmla="*/ 1476602 h 1778067"/>
                <a:gd name="connsiteX8" fmla="*/ 69273 w 908243"/>
                <a:gd name="connsiteY8" fmla="*/ 293768 h 177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243" h="1778067">
                  <a:moveTo>
                    <a:pt x="69273" y="293768"/>
                  </a:moveTo>
                  <a:cubicBezTo>
                    <a:pt x="69273" y="131524"/>
                    <a:pt x="200797" y="0"/>
                    <a:pt x="363041" y="0"/>
                  </a:cubicBezTo>
                  <a:lnTo>
                    <a:pt x="568293" y="0"/>
                  </a:lnTo>
                  <a:cubicBezTo>
                    <a:pt x="730537" y="0"/>
                    <a:pt x="862061" y="131524"/>
                    <a:pt x="862061" y="293768"/>
                  </a:cubicBezTo>
                  <a:lnTo>
                    <a:pt x="908243" y="1484299"/>
                  </a:lnTo>
                  <a:cubicBezTo>
                    <a:pt x="908243" y="1646543"/>
                    <a:pt x="730537" y="1778067"/>
                    <a:pt x="568293" y="1778067"/>
                  </a:cubicBezTo>
                  <a:lnTo>
                    <a:pt x="363041" y="1778067"/>
                  </a:lnTo>
                  <a:cubicBezTo>
                    <a:pt x="200797" y="1778067"/>
                    <a:pt x="0" y="1638846"/>
                    <a:pt x="0" y="1476602"/>
                  </a:cubicBezTo>
                  <a:cubicBezTo>
                    <a:pt x="0" y="1079758"/>
                    <a:pt x="69273" y="690612"/>
                    <a:pt x="69273" y="293768"/>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29"/>
          <p:cNvGrpSpPr/>
          <p:nvPr/>
        </p:nvGrpSpPr>
        <p:grpSpPr>
          <a:xfrm>
            <a:off x="4070696" y="4074263"/>
            <a:ext cx="908243" cy="3540696"/>
            <a:chOff x="1153544" y="3055697"/>
            <a:chExt cx="908243" cy="2655522"/>
          </a:xfrm>
          <a:solidFill>
            <a:schemeClr val="accent3">
              <a:lumMod val="40000"/>
              <a:lumOff val="60000"/>
            </a:schemeClr>
          </a:solidFill>
        </p:grpSpPr>
        <p:sp>
          <p:nvSpPr>
            <p:cNvPr id="31" name="Oval 30"/>
            <p:cNvSpPr/>
            <p:nvPr/>
          </p:nvSpPr>
          <p:spPr>
            <a:xfrm>
              <a:off x="1239212" y="3055697"/>
              <a:ext cx="792788" cy="7927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9"/>
            <p:cNvSpPr/>
            <p:nvPr/>
          </p:nvSpPr>
          <p:spPr>
            <a:xfrm>
              <a:off x="1153544" y="3933152"/>
              <a:ext cx="908243" cy="1778067"/>
            </a:xfrm>
            <a:custGeom>
              <a:avLst/>
              <a:gdLst>
                <a:gd name="connsiteX0" fmla="*/ 0 w 792788"/>
                <a:gd name="connsiteY0" fmla="*/ 293768 h 1778067"/>
                <a:gd name="connsiteX1" fmla="*/ 293768 w 792788"/>
                <a:gd name="connsiteY1" fmla="*/ 0 h 1778067"/>
                <a:gd name="connsiteX2" fmla="*/ 499020 w 792788"/>
                <a:gd name="connsiteY2" fmla="*/ 0 h 1778067"/>
                <a:gd name="connsiteX3" fmla="*/ 792788 w 792788"/>
                <a:gd name="connsiteY3" fmla="*/ 293768 h 1778067"/>
                <a:gd name="connsiteX4" fmla="*/ 792788 w 792788"/>
                <a:gd name="connsiteY4" fmla="*/ 1484299 h 1778067"/>
                <a:gd name="connsiteX5" fmla="*/ 499020 w 792788"/>
                <a:gd name="connsiteY5" fmla="*/ 1778067 h 1778067"/>
                <a:gd name="connsiteX6" fmla="*/ 293768 w 792788"/>
                <a:gd name="connsiteY6" fmla="*/ 1778067 h 1778067"/>
                <a:gd name="connsiteX7" fmla="*/ 0 w 792788"/>
                <a:gd name="connsiteY7" fmla="*/ 1484299 h 1778067"/>
                <a:gd name="connsiteX8" fmla="*/ 0 w 792788"/>
                <a:gd name="connsiteY8" fmla="*/ 293768 h 1778067"/>
                <a:gd name="connsiteX0" fmla="*/ 69273 w 862061"/>
                <a:gd name="connsiteY0" fmla="*/ 293768 h 1778067"/>
                <a:gd name="connsiteX1" fmla="*/ 363041 w 862061"/>
                <a:gd name="connsiteY1" fmla="*/ 0 h 1778067"/>
                <a:gd name="connsiteX2" fmla="*/ 568293 w 862061"/>
                <a:gd name="connsiteY2" fmla="*/ 0 h 1778067"/>
                <a:gd name="connsiteX3" fmla="*/ 862061 w 862061"/>
                <a:gd name="connsiteY3" fmla="*/ 293768 h 1778067"/>
                <a:gd name="connsiteX4" fmla="*/ 862061 w 862061"/>
                <a:gd name="connsiteY4" fmla="*/ 1484299 h 1778067"/>
                <a:gd name="connsiteX5" fmla="*/ 568293 w 862061"/>
                <a:gd name="connsiteY5" fmla="*/ 1778067 h 1778067"/>
                <a:gd name="connsiteX6" fmla="*/ 363041 w 862061"/>
                <a:gd name="connsiteY6" fmla="*/ 1778067 h 1778067"/>
                <a:gd name="connsiteX7" fmla="*/ 0 w 862061"/>
                <a:gd name="connsiteY7" fmla="*/ 1476602 h 1778067"/>
                <a:gd name="connsiteX8" fmla="*/ 69273 w 862061"/>
                <a:gd name="connsiteY8" fmla="*/ 293768 h 1778067"/>
                <a:gd name="connsiteX0" fmla="*/ 69273 w 908243"/>
                <a:gd name="connsiteY0" fmla="*/ 293768 h 1778067"/>
                <a:gd name="connsiteX1" fmla="*/ 363041 w 908243"/>
                <a:gd name="connsiteY1" fmla="*/ 0 h 1778067"/>
                <a:gd name="connsiteX2" fmla="*/ 568293 w 908243"/>
                <a:gd name="connsiteY2" fmla="*/ 0 h 1778067"/>
                <a:gd name="connsiteX3" fmla="*/ 862061 w 908243"/>
                <a:gd name="connsiteY3" fmla="*/ 293768 h 1778067"/>
                <a:gd name="connsiteX4" fmla="*/ 908243 w 908243"/>
                <a:gd name="connsiteY4" fmla="*/ 1484299 h 1778067"/>
                <a:gd name="connsiteX5" fmla="*/ 568293 w 908243"/>
                <a:gd name="connsiteY5" fmla="*/ 1778067 h 1778067"/>
                <a:gd name="connsiteX6" fmla="*/ 363041 w 908243"/>
                <a:gd name="connsiteY6" fmla="*/ 1778067 h 1778067"/>
                <a:gd name="connsiteX7" fmla="*/ 0 w 908243"/>
                <a:gd name="connsiteY7" fmla="*/ 1476602 h 1778067"/>
                <a:gd name="connsiteX8" fmla="*/ 69273 w 908243"/>
                <a:gd name="connsiteY8" fmla="*/ 293768 h 177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243" h="1778067">
                  <a:moveTo>
                    <a:pt x="69273" y="293768"/>
                  </a:moveTo>
                  <a:cubicBezTo>
                    <a:pt x="69273" y="131524"/>
                    <a:pt x="200797" y="0"/>
                    <a:pt x="363041" y="0"/>
                  </a:cubicBezTo>
                  <a:lnTo>
                    <a:pt x="568293" y="0"/>
                  </a:lnTo>
                  <a:cubicBezTo>
                    <a:pt x="730537" y="0"/>
                    <a:pt x="862061" y="131524"/>
                    <a:pt x="862061" y="293768"/>
                  </a:cubicBezTo>
                  <a:lnTo>
                    <a:pt x="908243" y="1484299"/>
                  </a:lnTo>
                  <a:cubicBezTo>
                    <a:pt x="908243" y="1646543"/>
                    <a:pt x="730537" y="1778067"/>
                    <a:pt x="568293" y="1778067"/>
                  </a:cubicBezTo>
                  <a:lnTo>
                    <a:pt x="363041" y="1778067"/>
                  </a:lnTo>
                  <a:cubicBezTo>
                    <a:pt x="200797" y="1778067"/>
                    <a:pt x="0" y="1638846"/>
                    <a:pt x="0" y="1476602"/>
                  </a:cubicBezTo>
                  <a:cubicBezTo>
                    <a:pt x="0" y="1079758"/>
                    <a:pt x="69273" y="690612"/>
                    <a:pt x="69273" y="293768"/>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33"/>
          <p:cNvGrpSpPr/>
          <p:nvPr/>
        </p:nvGrpSpPr>
        <p:grpSpPr>
          <a:xfrm>
            <a:off x="5610090" y="4074263"/>
            <a:ext cx="908243" cy="3540696"/>
            <a:chOff x="1153544" y="3055697"/>
            <a:chExt cx="908243" cy="2655522"/>
          </a:xfrm>
          <a:solidFill>
            <a:schemeClr val="accent3">
              <a:lumMod val="40000"/>
              <a:lumOff val="60000"/>
            </a:schemeClr>
          </a:solidFill>
        </p:grpSpPr>
        <p:sp>
          <p:nvSpPr>
            <p:cNvPr id="35" name="Oval 34"/>
            <p:cNvSpPr/>
            <p:nvPr/>
          </p:nvSpPr>
          <p:spPr>
            <a:xfrm>
              <a:off x="1239212" y="3055697"/>
              <a:ext cx="792788" cy="7927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9"/>
            <p:cNvSpPr/>
            <p:nvPr/>
          </p:nvSpPr>
          <p:spPr>
            <a:xfrm>
              <a:off x="1153544" y="3933152"/>
              <a:ext cx="908243" cy="1778067"/>
            </a:xfrm>
            <a:custGeom>
              <a:avLst/>
              <a:gdLst>
                <a:gd name="connsiteX0" fmla="*/ 0 w 792788"/>
                <a:gd name="connsiteY0" fmla="*/ 293768 h 1778067"/>
                <a:gd name="connsiteX1" fmla="*/ 293768 w 792788"/>
                <a:gd name="connsiteY1" fmla="*/ 0 h 1778067"/>
                <a:gd name="connsiteX2" fmla="*/ 499020 w 792788"/>
                <a:gd name="connsiteY2" fmla="*/ 0 h 1778067"/>
                <a:gd name="connsiteX3" fmla="*/ 792788 w 792788"/>
                <a:gd name="connsiteY3" fmla="*/ 293768 h 1778067"/>
                <a:gd name="connsiteX4" fmla="*/ 792788 w 792788"/>
                <a:gd name="connsiteY4" fmla="*/ 1484299 h 1778067"/>
                <a:gd name="connsiteX5" fmla="*/ 499020 w 792788"/>
                <a:gd name="connsiteY5" fmla="*/ 1778067 h 1778067"/>
                <a:gd name="connsiteX6" fmla="*/ 293768 w 792788"/>
                <a:gd name="connsiteY6" fmla="*/ 1778067 h 1778067"/>
                <a:gd name="connsiteX7" fmla="*/ 0 w 792788"/>
                <a:gd name="connsiteY7" fmla="*/ 1484299 h 1778067"/>
                <a:gd name="connsiteX8" fmla="*/ 0 w 792788"/>
                <a:gd name="connsiteY8" fmla="*/ 293768 h 1778067"/>
                <a:gd name="connsiteX0" fmla="*/ 69273 w 862061"/>
                <a:gd name="connsiteY0" fmla="*/ 293768 h 1778067"/>
                <a:gd name="connsiteX1" fmla="*/ 363041 w 862061"/>
                <a:gd name="connsiteY1" fmla="*/ 0 h 1778067"/>
                <a:gd name="connsiteX2" fmla="*/ 568293 w 862061"/>
                <a:gd name="connsiteY2" fmla="*/ 0 h 1778067"/>
                <a:gd name="connsiteX3" fmla="*/ 862061 w 862061"/>
                <a:gd name="connsiteY3" fmla="*/ 293768 h 1778067"/>
                <a:gd name="connsiteX4" fmla="*/ 862061 w 862061"/>
                <a:gd name="connsiteY4" fmla="*/ 1484299 h 1778067"/>
                <a:gd name="connsiteX5" fmla="*/ 568293 w 862061"/>
                <a:gd name="connsiteY5" fmla="*/ 1778067 h 1778067"/>
                <a:gd name="connsiteX6" fmla="*/ 363041 w 862061"/>
                <a:gd name="connsiteY6" fmla="*/ 1778067 h 1778067"/>
                <a:gd name="connsiteX7" fmla="*/ 0 w 862061"/>
                <a:gd name="connsiteY7" fmla="*/ 1476602 h 1778067"/>
                <a:gd name="connsiteX8" fmla="*/ 69273 w 862061"/>
                <a:gd name="connsiteY8" fmla="*/ 293768 h 1778067"/>
                <a:gd name="connsiteX0" fmla="*/ 69273 w 908243"/>
                <a:gd name="connsiteY0" fmla="*/ 293768 h 1778067"/>
                <a:gd name="connsiteX1" fmla="*/ 363041 w 908243"/>
                <a:gd name="connsiteY1" fmla="*/ 0 h 1778067"/>
                <a:gd name="connsiteX2" fmla="*/ 568293 w 908243"/>
                <a:gd name="connsiteY2" fmla="*/ 0 h 1778067"/>
                <a:gd name="connsiteX3" fmla="*/ 862061 w 908243"/>
                <a:gd name="connsiteY3" fmla="*/ 293768 h 1778067"/>
                <a:gd name="connsiteX4" fmla="*/ 908243 w 908243"/>
                <a:gd name="connsiteY4" fmla="*/ 1484299 h 1778067"/>
                <a:gd name="connsiteX5" fmla="*/ 568293 w 908243"/>
                <a:gd name="connsiteY5" fmla="*/ 1778067 h 1778067"/>
                <a:gd name="connsiteX6" fmla="*/ 363041 w 908243"/>
                <a:gd name="connsiteY6" fmla="*/ 1778067 h 1778067"/>
                <a:gd name="connsiteX7" fmla="*/ 0 w 908243"/>
                <a:gd name="connsiteY7" fmla="*/ 1476602 h 1778067"/>
                <a:gd name="connsiteX8" fmla="*/ 69273 w 908243"/>
                <a:gd name="connsiteY8" fmla="*/ 293768 h 177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243" h="1778067">
                  <a:moveTo>
                    <a:pt x="69273" y="293768"/>
                  </a:moveTo>
                  <a:cubicBezTo>
                    <a:pt x="69273" y="131524"/>
                    <a:pt x="200797" y="0"/>
                    <a:pt x="363041" y="0"/>
                  </a:cubicBezTo>
                  <a:lnTo>
                    <a:pt x="568293" y="0"/>
                  </a:lnTo>
                  <a:cubicBezTo>
                    <a:pt x="730537" y="0"/>
                    <a:pt x="862061" y="131524"/>
                    <a:pt x="862061" y="293768"/>
                  </a:cubicBezTo>
                  <a:lnTo>
                    <a:pt x="908243" y="1484299"/>
                  </a:lnTo>
                  <a:cubicBezTo>
                    <a:pt x="908243" y="1646543"/>
                    <a:pt x="730537" y="1778067"/>
                    <a:pt x="568293" y="1778067"/>
                  </a:cubicBezTo>
                  <a:lnTo>
                    <a:pt x="363041" y="1778067"/>
                  </a:lnTo>
                  <a:cubicBezTo>
                    <a:pt x="200797" y="1778067"/>
                    <a:pt x="0" y="1638846"/>
                    <a:pt x="0" y="1476602"/>
                  </a:cubicBezTo>
                  <a:cubicBezTo>
                    <a:pt x="0" y="1079758"/>
                    <a:pt x="69273" y="690612"/>
                    <a:pt x="69273" y="293768"/>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36"/>
          <p:cNvGrpSpPr/>
          <p:nvPr/>
        </p:nvGrpSpPr>
        <p:grpSpPr>
          <a:xfrm>
            <a:off x="7072804" y="4074263"/>
            <a:ext cx="908243" cy="3540696"/>
            <a:chOff x="1153544" y="3055697"/>
            <a:chExt cx="908243" cy="2655522"/>
          </a:xfrm>
          <a:solidFill>
            <a:schemeClr val="accent3">
              <a:lumMod val="40000"/>
              <a:lumOff val="60000"/>
            </a:schemeClr>
          </a:solidFill>
        </p:grpSpPr>
        <p:sp>
          <p:nvSpPr>
            <p:cNvPr id="40" name="Oval 39"/>
            <p:cNvSpPr/>
            <p:nvPr/>
          </p:nvSpPr>
          <p:spPr>
            <a:xfrm>
              <a:off x="1239212" y="3055697"/>
              <a:ext cx="792788" cy="79278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9"/>
            <p:cNvSpPr/>
            <p:nvPr/>
          </p:nvSpPr>
          <p:spPr>
            <a:xfrm>
              <a:off x="1153544" y="3933152"/>
              <a:ext cx="908243" cy="1778067"/>
            </a:xfrm>
            <a:custGeom>
              <a:avLst/>
              <a:gdLst>
                <a:gd name="connsiteX0" fmla="*/ 0 w 792788"/>
                <a:gd name="connsiteY0" fmla="*/ 293768 h 1778067"/>
                <a:gd name="connsiteX1" fmla="*/ 293768 w 792788"/>
                <a:gd name="connsiteY1" fmla="*/ 0 h 1778067"/>
                <a:gd name="connsiteX2" fmla="*/ 499020 w 792788"/>
                <a:gd name="connsiteY2" fmla="*/ 0 h 1778067"/>
                <a:gd name="connsiteX3" fmla="*/ 792788 w 792788"/>
                <a:gd name="connsiteY3" fmla="*/ 293768 h 1778067"/>
                <a:gd name="connsiteX4" fmla="*/ 792788 w 792788"/>
                <a:gd name="connsiteY4" fmla="*/ 1484299 h 1778067"/>
                <a:gd name="connsiteX5" fmla="*/ 499020 w 792788"/>
                <a:gd name="connsiteY5" fmla="*/ 1778067 h 1778067"/>
                <a:gd name="connsiteX6" fmla="*/ 293768 w 792788"/>
                <a:gd name="connsiteY6" fmla="*/ 1778067 h 1778067"/>
                <a:gd name="connsiteX7" fmla="*/ 0 w 792788"/>
                <a:gd name="connsiteY7" fmla="*/ 1484299 h 1778067"/>
                <a:gd name="connsiteX8" fmla="*/ 0 w 792788"/>
                <a:gd name="connsiteY8" fmla="*/ 293768 h 1778067"/>
                <a:gd name="connsiteX0" fmla="*/ 69273 w 862061"/>
                <a:gd name="connsiteY0" fmla="*/ 293768 h 1778067"/>
                <a:gd name="connsiteX1" fmla="*/ 363041 w 862061"/>
                <a:gd name="connsiteY1" fmla="*/ 0 h 1778067"/>
                <a:gd name="connsiteX2" fmla="*/ 568293 w 862061"/>
                <a:gd name="connsiteY2" fmla="*/ 0 h 1778067"/>
                <a:gd name="connsiteX3" fmla="*/ 862061 w 862061"/>
                <a:gd name="connsiteY3" fmla="*/ 293768 h 1778067"/>
                <a:gd name="connsiteX4" fmla="*/ 862061 w 862061"/>
                <a:gd name="connsiteY4" fmla="*/ 1484299 h 1778067"/>
                <a:gd name="connsiteX5" fmla="*/ 568293 w 862061"/>
                <a:gd name="connsiteY5" fmla="*/ 1778067 h 1778067"/>
                <a:gd name="connsiteX6" fmla="*/ 363041 w 862061"/>
                <a:gd name="connsiteY6" fmla="*/ 1778067 h 1778067"/>
                <a:gd name="connsiteX7" fmla="*/ 0 w 862061"/>
                <a:gd name="connsiteY7" fmla="*/ 1476602 h 1778067"/>
                <a:gd name="connsiteX8" fmla="*/ 69273 w 862061"/>
                <a:gd name="connsiteY8" fmla="*/ 293768 h 1778067"/>
                <a:gd name="connsiteX0" fmla="*/ 69273 w 908243"/>
                <a:gd name="connsiteY0" fmla="*/ 293768 h 1778067"/>
                <a:gd name="connsiteX1" fmla="*/ 363041 w 908243"/>
                <a:gd name="connsiteY1" fmla="*/ 0 h 1778067"/>
                <a:gd name="connsiteX2" fmla="*/ 568293 w 908243"/>
                <a:gd name="connsiteY2" fmla="*/ 0 h 1778067"/>
                <a:gd name="connsiteX3" fmla="*/ 862061 w 908243"/>
                <a:gd name="connsiteY3" fmla="*/ 293768 h 1778067"/>
                <a:gd name="connsiteX4" fmla="*/ 908243 w 908243"/>
                <a:gd name="connsiteY4" fmla="*/ 1484299 h 1778067"/>
                <a:gd name="connsiteX5" fmla="*/ 568293 w 908243"/>
                <a:gd name="connsiteY5" fmla="*/ 1778067 h 1778067"/>
                <a:gd name="connsiteX6" fmla="*/ 363041 w 908243"/>
                <a:gd name="connsiteY6" fmla="*/ 1778067 h 1778067"/>
                <a:gd name="connsiteX7" fmla="*/ 0 w 908243"/>
                <a:gd name="connsiteY7" fmla="*/ 1476602 h 1778067"/>
                <a:gd name="connsiteX8" fmla="*/ 69273 w 908243"/>
                <a:gd name="connsiteY8" fmla="*/ 293768 h 177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243" h="1778067">
                  <a:moveTo>
                    <a:pt x="69273" y="293768"/>
                  </a:moveTo>
                  <a:cubicBezTo>
                    <a:pt x="69273" y="131524"/>
                    <a:pt x="200797" y="0"/>
                    <a:pt x="363041" y="0"/>
                  </a:cubicBezTo>
                  <a:lnTo>
                    <a:pt x="568293" y="0"/>
                  </a:lnTo>
                  <a:cubicBezTo>
                    <a:pt x="730537" y="0"/>
                    <a:pt x="862061" y="131524"/>
                    <a:pt x="862061" y="293768"/>
                  </a:cubicBezTo>
                  <a:lnTo>
                    <a:pt x="908243" y="1484299"/>
                  </a:lnTo>
                  <a:cubicBezTo>
                    <a:pt x="908243" y="1646543"/>
                    <a:pt x="730537" y="1778067"/>
                    <a:pt x="568293" y="1778067"/>
                  </a:cubicBezTo>
                  <a:lnTo>
                    <a:pt x="363041" y="1778067"/>
                  </a:lnTo>
                  <a:cubicBezTo>
                    <a:pt x="200797" y="1778067"/>
                    <a:pt x="0" y="1638846"/>
                    <a:pt x="0" y="1476602"/>
                  </a:cubicBezTo>
                  <a:cubicBezTo>
                    <a:pt x="0" y="1079758"/>
                    <a:pt x="69273" y="690612"/>
                    <a:pt x="69273" y="293768"/>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4"/>
          <p:cNvGrpSpPr/>
          <p:nvPr/>
        </p:nvGrpSpPr>
        <p:grpSpPr>
          <a:xfrm>
            <a:off x="1034754" y="3337041"/>
            <a:ext cx="1153064" cy="1336923"/>
            <a:chOff x="901512" y="2343299"/>
            <a:chExt cx="1419201" cy="1234125"/>
          </a:xfrm>
        </p:grpSpPr>
        <p:sp>
          <p:nvSpPr>
            <p:cNvPr id="12" name="Rectangle 11"/>
            <p:cNvSpPr/>
            <p:nvPr/>
          </p:nvSpPr>
          <p:spPr>
            <a:xfrm rot="2572765">
              <a:off x="901512" y="2343299"/>
              <a:ext cx="1236434" cy="1185206"/>
            </a:xfrm>
            <a:custGeom>
              <a:avLst/>
              <a:gdLst>
                <a:gd name="connsiteX0" fmla="*/ 0 w 815879"/>
                <a:gd name="connsiteY0" fmla="*/ 0 h 815879"/>
                <a:gd name="connsiteX1" fmla="*/ 815879 w 815879"/>
                <a:gd name="connsiteY1" fmla="*/ 0 h 815879"/>
                <a:gd name="connsiteX2" fmla="*/ 815879 w 815879"/>
                <a:gd name="connsiteY2" fmla="*/ 815879 h 815879"/>
                <a:gd name="connsiteX3" fmla="*/ 0 w 815879"/>
                <a:gd name="connsiteY3" fmla="*/ 815879 h 815879"/>
                <a:gd name="connsiteX4" fmla="*/ 0 w 815879"/>
                <a:gd name="connsiteY4" fmla="*/ 0 h 815879"/>
                <a:gd name="connsiteX0" fmla="*/ 0 w 815879"/>
                <a:gd name="connsiteY0" fmla="*/ 0 h 815879"/>
                <a:gd name="connsiteX1" fmla="*/ 815879 w 815879"/>
                <a:gd name="connsiteY1" fmla="*/ 0 h 815879"/>
                <a:gd name="connsiteX2" fmla="*/ 668827 w 815879"/>
                <a:gd name="connsiteY2" fmla="*/ 668830 h 815879"/>
                <a:gd name="connsiteX3" fmla="*/ 0 w 815879"/>
                <a:gd name="connsiteY3" fmla="*/ 815879 h 815879"/>
                <a:gd name="connsiteX4" fmla="*/ 0 w 815879"/>
                <a:gd name="connsiteY4" fmla="*/ 0 h 815879"/>
                <a:gd name="connsiteX0" fmla="*/ 189355 w 815879"/>
                <a:gd name="connsiteY0" fmla="*/ 181293 h 815879"/>
                <a:gd name="connsiteX1" fmla="*/ 815879 w 815879"/>
                <a:gd name="connsiteY1" fmla="*/ 0 h 815879"/>
                <a:gd name="connsiteX2" fmla="*/ 668827 w 815879"/>
                <a:gd name="connsiteY2" fmla="*/ 668830 h 815879"/>
                <a:gd name="connsiteX3" fmla="*/ 0 w 815879"/>
                <a:gd name="connsiteY3" fmla="*/ 815879 h 815879"/>
                <a:gd name="connsiteX4" fmla="*/ 189355 w 815879"/>
                <a:gd name="connsiteY4" fmla="*/ 181293 h 815879"/>
                <a:gd name="connsiteX0" fmla="*/ 147052 w 815879"/>
                <a:gd name="connsiteY0" fmla="*/ 147048 h 815879"/>
                <a:gd name="connsiteX1" fmla="*/ 815879 w 815879"/>
                <a:gd name="connsiteY1" fmla="*/ 0 h 815879"/>
                <a:gd name="connsiteX2" fmla="*/ 668827 w 815879"/>
                <a:gd name="connsiteY2" fmla="*/ 668830 h 815879"/>
                <a:gd name="connsiteX3" fmla="*/ 0 w 815879"/>
                <a:gd name="connsiteY3" fmla="*/ 815879 h 815879"/>
                <a:gd name="connsiteX4" fmla="*/ 147052 w 815879"/>
                <a:gd name="connsiteY4" fmla="*/ 147048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79" h="815879">
                  <a:moveTo>
                    <a:pt x="147052" y="147048"/>
                  </a:moveTo>
                  <a:lnTo>
                    <a:pt x="815879" y="0"/>
                  </a:lnTo>
                  <a:lnTo>
                    <a:pt x="668827" y="668830"/>
                  </a:lnTo>
                  <a:lnTo>
                    <a:pt x="0" y="815879"/>
                  </a:lnTo>
                  <a:lnTo>
                    <a:pt x="147052" y="147048"/>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52439" y="2961666"/>
              <a:ext cx="68274" cy="615758"/>
            </a:xfrm>
            <a:custGeom>
              <a:avLst/>
              <a:gdLst>
                <a:gd name="connsiteX0" fmla="*/ 0 w 68274"/>
                <a:gd name="connsiteY0" fmla="*/ 0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0 h 615758"/>
                <a:gd name="connsiteX0" fmla="*/ 0 w 68274"/>
                <a:gd name="connsiteY0" fmla="*/ 52917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52917 h 61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 h="615758">
                  <a:moveTo>
                    <a:pt x="0" y="52917"/>
                  </a:moveTo>
                  <a:lnTo>
                    <a:pt x="68274" y="0"/>
                  </a:lnTo>
                  <a:lnTo>
                    <a:pt x="68274" y="615758"/>
                  </a:lnTo>
                  <a:lnTo>
                    <a:pt x="0" y="615758"/>
                  </a:lnTo>
                  <a:lnTo>
                    <a:pt x="0" y="52917"/>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44"/>
          <p:cNvGrpSpPr/>
          <p:nvPr/>
        </p:nvGrpSpPr>
        <p:grpSpPr>
          <a:xfrm>
            <a:off x="2556958" y="3337041"/>
            <a:ext cx="1153064" cy="1336923"/>
            <a:chOff x="901512" y="2343299"/>
            <a:chExt cx="1419201" cy="1234125"/>
          </a:xfrm>
        </p:grpSpPr>
        <p:sp>
          <p:nvSpPr>
            <p:cNvPr id="46" name="Rectangle 11"/>
            <p:cNvSpPr/>
            <p:nvPr/>
          </p:nvSpPr>
          <p:spPr>
            <a:xfrm rot="2572765">
              <a:off x="901512" y="2343299"/>
              <a:ext cx="1236434" cy="1185206"/>
            </a:xfrm>
            <a:custGeom>
              <a:avLst/>
              <a:gdLst>
                <a:gd name="connsiteX0" fmla="*/ 0 w 815879"/>
                <a:gd name="connsiteY0" fmla="*/ 0 h 815879"/>
                <a:gd name="connsiteX1" fmla="*/ 815879 w 815879"/>
                <a:gd name="connsiteY1" fmla="*/ 0 h 815879"/>
                <a:gd name="connsiteX2" fmla="*/ 815879 w 815879"/>
                <a:gd name="connsiteY2" fmla="*/ 815879 h 815879"/>
                <a:gd name="connsiteX3" fmla="*/ 0 w 815879"/>
                <a:gd name="connsiteY3" fmla="*/ 815879 h 815879"/>
                <a:gd name="connsiteX4" fmla="*/ 0 w 815879"/>
                <a:gd name="connsiteY4" fmla="*/ 0 h 815879"/>
                <a:gd name="connsiteX0" fmla="*/ 0 w 815879"/>
                <a:gd name="connsiteY0" fmla="*/ 0 h 815879"/>
                <a:gd name="connsiteX1" fmla="*/ 815879 w 815879"/>
                <a:gd name="connsiteY1" fmla="*/ 0 h 815879"/>
                <a:gd name="connsiteX2" fmla="*/ 668827 w 815879"/>
                <a:gd name="connsiteY2" fmla="*/ 668830 h 815879"/>
                <a:gd name="connsiteX3" fmla="*/ 0 w 815879"/>
                <a:gd name="connsiteY3" fmla="*/ 815879 h 815879"/>
                <a:gd name="connsiteX4" fmla="*/ 0 w 815879"/>
                <a:gd name="connsiteY4" fmla="*/ 0 h 815879"/>
                <a:gd name="connsiteX0" fmla="*/ 189355 w 815879"/>
                <a:gd name="connsiteY0" fmla="*/ 181293 h 815879"/>
                <a:gd name="connsiteX1" fmla="*/ 815879 w 815879"/>
                <a:gd name="connsiteY1" fmla="*/ 0 h 815879"/>
                <a:gd name="connsiteX2" fmla="*/ 668827 w 815879"/>
                <a:gd name="connsiteY2" fmla="*/ 668830 h 815879"/>
                <a:gd name="connsiteX3" fmla="*/ 0 w 815879"/>
                <a:gd name="connsiteY3" fmla="*/ 815879 h 815879"/>
                <a:gd name="connsiteX4" fmla="*/ 189355 w 815879"/>
                <a:gd name="connsiteY4" fmla="*/ 181293 h 815879"/>
                <a:gd name="connsiteX0" fmla="*/ 147052 w 815879"/>
                <a:gd name="connsiteY0" fmla="*/ 147048 h 815879"/>
                <a:gd name="connsiteX1" fmla="*/ 815879 w 815879"/>
                <a:gd name="connsiteY1" fmla="*/ 0 h 815879"/>
                <a:gd name="connsiteX2" fmla="*/ 668827 w 815879"/>
                <a:gd name="connsiteY2" fmla="*/ 668830 h 815879"/>
                <a:gd name="connsiteX3" fmla="*/ 0 w 815879"/>
                <a:gd name="connsiteY3" fmla="*/ 815879 h 815879"/>
                <a:gd name="connsiteX4" fmla="*/ 147052 w 815879"/>
                <a:gd name="connsiteY4" fmla="*/ 147048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79" h="815879">
                  <a:moveTo>
                    <a:pt x="147052" y="147048"/>
                  </a:moveTo>
                  <a:lnTo>
                    <a:pt x="815879" y="0"/>
                  </a:lnTo>
                  <a:lnTo>
                    <a:pt x="668827" y="668830"/>
                  </a:lnTo>
                  <a:lnTo>
                    <a:pt x="0" y="815879"/>
                  </a:lnTo>
                  <a:lnTo>
                    <a:pt x="147052" y="147048"/>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12"/>
            <p:cNvSpPr/>
            <p:nvPr/>
          </p:nvSpPr>
          <p:spPr>
            <a:xfrm>
              <a:off x="2252439" y="2961666"/>
              <a:ext cx="68274" cy="615758"/>
            </a:xfrm>
            <a:custGeom>
              <a:avLst/>
              <a:gdLst>
                <a:gd name="connsiteX0" fmla="*/ 0 w 68274"/>
                <a:gd name="connsiteY0" fmla="*/ 0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0 h 615758"/>
                <a:gd name="connsiteX0" fmla="*/ 0 w 68274"/>
                <a:gd name="connsiteY0" fmla="*/ 52917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52917 h 61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 h="615758">
                  <a:moveTo>
                    <a:pt x="0" y="52917"/>
                  </a:moveTo>
                  <a:lnTo>
                    <a:pt x="68274" y="0"/>
                  </a:lnTo>
                  <a:lnTo>
                    <a:pt x="68274" y="615758"/>
                  </a:lnTo>
                  <a:lnTo>
                    <a:pt x="0" y="615758"/>
                  </a:lnTo>
                  <a:lnTo>
                    <a:pt x="0" y="52917"/>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47"/>
          <p:cNvGrpSpPr/>
          <p:nvPr/>
        </p:nvGrpSpPr>
        <p:grpSpPr>
          <a:xfrm>
            <a:off x="4070695" y="3351453"/>
            <a:ext cx="1153064" cy="1336923"/>
            <a:chOff x="901512" y="2343299"/>
            <a:chExt cx="1419201" cy="1234125"/>
          </a:xfrm>
        </p:grpSpPr>
        <p:sp>
          <p:nvSpPr>
            <p:cNvPr id="49" name="Rectangle 11"/>
            <p:cNvSpPr/>
            <p:nvPr/>
          </p:nvSpPr>
          <p:spPr>
            <a:xfrm rot="2572765">
              <a:off x="901512" y="2343299"/>
              <a:ext cx="1236434" cy="1185206"/>
            </a:xfrm>
            <a:custGeom>
              <a:avLst/>
              <a:gdLst>
                <a:gd name="connsiteX0" fmla="*/ 0 w 815879"/>
                <a:gd name="connsiteY0" fmla="*/ 0 h 815879"/>
                <a:gd name="connsiteX1" fmla="*/ 815879 w 815879"/>
                <a:gd name="connsiteY1" fmla="*/ 0 h 815879"/>
                <a:gd name="connsiteX2" fmla="*/ 815879 w 815879"/>
                <a:gd name="connsiteY2" fmla="*/ 815879 h 815879"/>
                <a:gd name="connsiteX3" fmla="*/ 0 w 815879"/>
                <a:gd name="connsiteY3" fmla="*/ 815879 h 815879"/>
                <a:gd name="connsiteX4" fmla="*/ 0 w 815879"/>
                <a:gd name="connsiteY4" fmla="*/ 0 h 815879"/>
                <a:gd name="connsiteX0" fmla="*/ 0 w 815879"/>
                <a:gd name="connsiteY0" fmla="*/ 0 h 815879"/>
                <a:gd name="connsiteX1" fmla="*/ 815879 w 815879"/>
                <a:gd name="connsiteY1" fmla="*/ 0 h 815879"/>
                <a:gd name="connsiteX2" fmla="*/ 668827 w 815879"/>
                <a:gd name="connsiteY2" fmla="*/ 668830 h 815879"/>
                <a:gd name="connsiteX3" fmla="*/ 0 w 815879"/>
                <a:gd name="connsiteY3" fmla="*/ 815879 h 815879"/>
                <a:gd name="connsiteX4" fmla="*/ 0 w 815879"/>
                <a:gd name="connsiteY4" fmla="*/ 0 h 815879"/>
                <a:gd name="connsiteX0" fmla="*/ 189355 w 815879"/>
                <a:gd name="connsiteY0" fmla="*/ 181293 h 815879"/>
                <a:gd name="connsiteX1" fmla="*/ 815879 w 815879"/>
                <a:gd name="connsiteY1" fmla="*/ 0 h 815879"/>
                <a:gd name="connsiteX2" fmla="*/ 668827 w 815879"/>
                <a:gd name="connsiteY2" fmla="*/ 668830 h 815879"/>
                <a:gd name="connsiteX3" fmla="*/ 0 w 815879"/>
                <a:gd name="connsiteY3" fmla="*/ 815879 h 815879"/>
                <a:gd name="connsiteX4" fmla="*/ 189355 w 815879"/>
                <a:gd name="connsiteY4" fmla="*/ 181293 h 815879"/>
                <a:gd name="connsiteX0" fmla="*/ 147052 w 815879"/>
                <a:gd name="connsiteY0" fmla="*/ 147048 h 815879"/>
                <a:gd name="connsiteX1" fmla="*/ 815879 w 815879"/>
                <a:gd name="connsiteY1" fmla="*/ 0 h 815879"/>
                <a:gd name="connsiteX2" fmla="*/ 668827 w 815879"/>
                <a:gd name="connsiteY2" fmla="*/ 668830 h 815879"/>
                <a:gd name="connsiteX3" fmla="*/ 0 w 815879"/>
                <a:gd name="connsiteY3" fmla="*/ 815879 h 815879"/>
                <a:gd name="connsiteX4" fmla="*/ 147052 w 815879"/>
                <a:gd name="connsiteY4" fmla="*/ 147048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79" h="815879">
                  <a:moveTo>
                    <a:pt x="147052" y="147048"/>
                  </a:moveTo>
                  <a:lnTo>
                    <a:pt x="815879" y="0"/>
                  </a:lnTo>
                  <a:lnTo>
                    <a:pt x="668827" y="668830"/>
                  </a:lnTo>
                  <a:lnTo>
                    <a:pt x="0" y="815879"/>
                  </a:lnTo>
                  <a:lnTo>
                    <a:pt x="147052" y="147048"/>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12"/>
            <p:cNvSpPr/>
            <p:nvPr/>
          </p:nvSpPr>
          <p:spPr>
            <a:xfrm>
              <a:off x="2252439" y="2961666"/>
              <a:ext cx="68274" cy="615758"/>
            </a:xfrm>
            <a:custGeom>
              <a:avLst/>
              <a:gdLst>
                <a:gd name="connsiteX0" fmla="*/ 0 w 68274"/>
                <a:gd name="connsiteY0" fmla="*/ 0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0 h 615758"/>
                <a:gd name="connsiteX0" fmla="*/ 0 w 68274"/>
                <a:gd name="connsiteY0" fmla="*/ 52917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52917 h 61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 h="615758">
                  <a:moveTo>
                    <a:pt x="0" y="52917"/>
                  </a:moveTo>
                  <a:lnTo>
                    <a:pt x="68274" y="0"/>
                  </a:lnTo>
                  <a:lnTo>
                    <a:pt x="68274" y="615758"/>
                  </a:lnTo>
                  <a:lnTo>
                    <a:pt x="0" y="615758"/>
                  </a:lnTo>
                  <a:lnTo>
                    <a:pt x="0" y="52917"/>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53"/>
          <p:cNvGrpSpPr/>
          <p:nvPr/>
        </p:nvGrpSpPr>
        <p:grpSpPr>
          <a:xfrm>
            <a:off x="5592899" y="3351453"/>
            <a:ext cx="1153064" cy="1336923"/>
            <a:chOff x="901512" y="2343299"/>
            <a:chExt cx="1419201" cy="1234125"/>
          </a:xfrm>
        </p:grpSpPr>
        <p:sp>
          <p:nvSpPr>
            <p:cNvPr id="55" name="Rectangle 11"/>
            <p:cNvSpPr/>
            <p:nvPr/>
          </p:nvSpPr>
          <p:spPr>
            <a:xfrm rot="2572765">
              <a:off x="901512" y="2343299"/>
              <a:ext cx="1236434" cy="1185206"/>
            </a:xfrm>
            <a:custGeom>
              <a:avLst/>
              <a:gdLst>
                <a:gd name="connsiteX0" fmla="*/ 0 w 815879"/>
                <a:gd name="connsiteY0" fmla="*/ 0 h 815879"/>
                <a:gd name="connsiteX1" fmla="*/ 815879 w 815879"/>
                <a:gd name="connsiteY1" fmla="*/ 0 h 815879"/>
                <a:gd name="connsiteX2" fmla="*/ 815879 w 815879"/>
                <a:gd name="connsiteY2" fmla="*/ 815879 h 815879"/>
                <a:gd name="connsiteX3" fmla="*/ 0 w 815879"/>
                <a:gd name="connsiteY3" fmla="*/ 815879 h 815879"/>
                <a:gd name="connsiteX4" fmla="*/ 0 w 815879"/>
                <a:gd name="connsiteY4" fmla="*/ 0 h 815879"/>
                <a:gd name="connsiteX0" fmla="*/ 0 w 815879"/>
                <a:gd name="connsiteY0" fmla="*/ 0 h 815879"/>
                <a:gd name="connsiteX1" fmla="*/ 815879 w 815879"/>
                <a:gd name="connsiteY1" fmla="*/ 0 h 815879"/>
                <a:gd name="connsiteX2" fmla="*/ 668827 w 815879"/>
                <a:gd name="connsiteY2" fmla="*/ 668830 h 815879"/>
                <a:gd name="connsiteX3" fmla="*/ 0 w 815879"/>
                <a:gd name="connsiteY3" fmla="*/ 815879 h 815879"/>
                <a:gd name="connsiteX4" fmla="*/ 0 w 815879"/>
                <a:gd name="connsiteY4" fmla="*/ 0 h 815879"/>
                <a:gd name="connsiteX0" fmla="*/ 189355 w 815879"/>
                <a:gd name="connsiteY0" fmla="*/ 181293 h 815879"/>
                <a:gd name="connsiteX1" fmla="*/ 815879 w 815879"/>
                <a:gd name="connsiteY1" fmla="*/ 0 h 815879"/>
                <a:gd name="connsiteX2" fmla="*/ 668827 w 815879"/>
                <a:gd name="connsiteY2" fmla="*/ 668830 h 815879"/>
                <a:gd name="connsiteX3" fmla="*/ 0 w 815879"/>
                <a:gd name="connsiteY3" fmla="*/ 815879 h 815879"/>
                <a:gd name="connsiteX4" fmla="*/ 189355 w 815879"/>
                <a:gd name="connsiteY4" fmla="*/ 181293 h 815879"/>
                <a:gd name="connsiteX0" fmla="*/ 147052 w 815879"/>
                <a:gd name="connsiteY0" fmla="*/ 147048 h 815879"/>
                <a:gd name="connsiteX1" fmla="*/ 815879 w 815879"/>
                <a:gd name="connsiteY1" fmla="*/ 0 h 815879"/>
                <a:gd name="connsiteX2" fmla="*/ 668827 w 815879"/>
                <a:gd name="connsiteY2" fmla="*/ 668830 h 815879"/>
                <a:gd name="connsiteX3" fmla="*/ 0 w 815879"/>
                <a:gd name="connsiteY3" fmla="*/ 815879 h 815879"/>
                <a:gd name="connsiteX4" fmla="*/ 147052 w 815879"/>
                <a:gd name="connsiteY4" fmla="*/ 147048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79" h="815879">
                  <a:moveTo>
                    <a:pt x="147052" y="147048"/>
                  </a:moveTo>
                  <a:lnTo>
                    <a:pt x="815879" y="0"/>
                  </a:lnTo>
                  <a:lnTo>
                    <a:pt x="668827" y="668830"/>
                  </a:lnTo>
                  <a:lnTo>
                    <a:pt x="0" y="815879"/>
                  </a:lnTo>
                  <a:lnTo>
                    <a:pt x="147052" y="147048"/>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2"/>
            <p:cNvSpPr/>
            <p:nvPr/>
          </p:nvSpPr>
          <p:spPr>
            <a:xfrm>
              <a:off x="2252439" y="2961666"/>
              <a:ext cx="68274" cy="615758"/>
            </a:xfrm>
            <a:custGeom>
              <a:avLst/>
              <a:gdLst>
                <a:gd name="connsiteX0" fmla="*/ 0 w 68274"/>
                <a:gd name="connsiteY0" fmla="*/ 0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0 h 615758"/>
                <a:gd name="connsiteX0" fmla="*/ 0 w 68274"/>
                <a:gd name="connsiteY0" fmla="*/ 52917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52917 h 61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 h="615758">
                  <a:moveTo>
                    <a:pt x="0" y="52917"/>
                  </a:moveTo>
                  <a:lnTo>
                    <a:pt x="68274" y="0"/>
                  </a:lnTo>
                  <a:lnTo>
                    <a:pt x="68274" y="615758"/>
                  </a:lnTo>
                  <a:lnTo>
                    <a:pt x="0" y="615758"/>
                  </a:lnTo>
                  <a:lnTo>
                    <a:pt x="0" y="52917"/>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56"/>
          <p:cNvGrpSpPr/>
          <p:nvPr/>
        </p:nvGrpSpPr>
        <p:grpSpPr>
          <a:xfrm>
            <a:off x="7072803" y="3337041"/>
            <a:ext cx="1153064" cy="1336923"/>
            <a:chOff x="901512" y="2343299"/>
            <a:chExt cx="1419201" cy="1234125"/>
          </a:xfrm>
        </p:grpSpPr>
        <p:sp>
          <p:nvSpPr>
            <p:cNvPr id="58" name="Rectangle 11"/>
            <p:cNvSpPr/>
            <p:nvPr/>
          </p:nvSpPr>
          <p:spPr>
            <a:xfrm rot="2572765">
              <a:off x="901512" y="2343299"/>
              <a:ext cx="1236434" cy="1185206"/>
            </a:xfrm>
            <a:custGeom>
              <a:avLst/>
              <a:gdLst>
                <a:gd name="connsiteX0" fmla="*/ 0 w 815879"/>
                <a:gd name="connsiteY0" fmla="*/ 0 h 815879"/>
                <a:gd name="connsiteX1" fmla="*/ 815879 w 815879"/>
                <a:gd name="connsiteY1" fmla="*/ 0 h 815879"/>
                <a:gd name="connsiteX2" fmla="*/ 815879 w 815879"/>
                <a:gd name="connsiteY2" fmla="*/ 815879 h 815879"/>
                <a:gd name="connsiteX3" fmla="*/ 0 w 815879"/>
                <a:gd name="connsiteY3" fmla="*/ 815879 h 815879"/>
                <a:gd name="connsiteX4" fmla="*/ 0 w 815879"/>
                <a:gd name="connsiteY4" fmla="*/ 0 h 815879"/>
                <a:gd name="connsiteX0" fmla="*/ 0 w 815879"/>
                <a:gd name="connsiteY0" fmla="*/ 0 h 815879"/>
                <a:gd name="connsiteX1" fmla="*/ 815879 w 815879"/>
                <a:gd name="connsiteY1" fmla="*/ 0 h 815879"/>
                <a:gd name="connsiteX2" fmla="*/ 668827 w 815879"/>
                <a:gd name="connsiteY2" fmla="*/ 668830 h 815879"/>
                <a:gd name="connsiteX3" fmla="*/ 0 w 815879"/>
                <a:gd name="connsiteY3" fmla="*/ 815879 h 815879"/>
                <a:gd name="connsiteX4" fmla="*/ 0 w 815879"/>
                <a:gd name="connsiteY4" fmla="*/ 0 h 815879"/>
                <a:gd name="connsiteX0" fmla="*/ 189355 w 815879"/>
                <a:gd name="connsiteY0" fmla="*/ 181293 h 815879"/>
                <a:gd name="connsiteX1" fmla="*/ 815879 w 815879"/>
                <a:gd name="connsiteY1" fmla="*/ 0 h 815879"/>
                <a:gd name="connsiteX2" fmla="*/ 668827 w 815879"/>
                <a:gd name="connsiteY2" fmla="*/ 668830 h 815879"/>
                <a:gd name="connsiteX3" fmla="*/ 0 w 815879"/>
                <a:gd name="connsiteY3" fmla="*/ 815879 h 815879"/>
                <a:gd name="connsiteX4" fmla="*/ 189355 w 815879"/>
                <a:gd name="connsiteY4" fmla="*/ 181293 h 815879"/>
                <a:gd name="connsiteX0" fmla="*/ 147052 w 815879"/>
                <a:gd name="connsiteY0" fmla="*/ 147048 h 815879"/>
                <a:gd name="connsiteX1" fmla="*/ 815879 w 815879"/>
                <a:gd name="connsiteY1" fmla="*/ 0 h 815879"/>
                <a:gd name="connsiteX2" fmla="*/ 668827 w 815879"/>
                <a:gd name="connsiteY2" fmla="*/ 668830 h 815879"/>
                <a:gd name="connsiteX3" fmla="*/ 0 w 815879"/>
                <a:gd name="connsiteY3" fmla="*/ 815879 h 815879"/>
                <a:gd name="connsiteX4" fmla="*/ 147052 w 815879"/>
                <a:gd name="connsiteY4" fmla="*/ 147048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79" h="815879">
                  <a:moveTo>
                    <a:pt x="147052" y="147048"/>
                  </a:moveTo>
                  <a:lnTo>
                    <a:pt x="815879" y="0"/>
                  </a:lnTo>
                  <a:lnTo>
                    <a:pt x="668827" y="668830"/>
                  </a:lnTo>
                  <a:lnTo>
                    <a:pt x="0" y="815879"/>
                  </a:lnTo>
                  <a:lnTo>
                    <a:pt x="147052" y="147048"/>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12"/>
            <p:cNvSpPr/>
            <p:nvPr/>
          </p:nvSpPr>
          <p:spPr>
            <a:xfrm>
              <a:off x="2252439" y="2961666"/>
              <a:ext cx="68274" cy="615758"/>
            </a:xfrm>
            <a:custGeom>
              <a:avLst/>
              <a:gdLst>
                <a:gd name="connsiteX0" fmla="*/ 0 w 68274"/>
                <a:gd name="connsiteY0" fmla="*/ 0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0 h 615758"/>
                <a:gd name="connsiteX0" fmla="*/ 0 w 68274"/>
                <a:gd name="connsiteY0" fmla="*/ 52917 h 615758"/>
                <a:gd name="connsiteX1" fmla="*/ 68274 w 68274"/>
                <a:gd name="connsiteY1" fmla="*/ 0 h 615758"/>
                <a:gd name="connsiteX2" fmla="*/ 68274 w 68274"/>
                <a:gd name="connsiteY2" fmla="*/ 615758 h 615758"/>
                <a:gd name="connsiteX3" fmla="*/ 0 w 68274"/>
                <a:gd name="connsiteY3" fmla="*/ 615758 h 615758"/>
                <a:gd name="connsiteX4" fmla="*/ 0 w 68274"/>
                <a:gd name="connsiteY4" fmla="*/ 52917 h 61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 h="615758">
                  <a:moveTo>
                    <a:pt x="0" y="52917"/>
                  </a:moveTo>
                  <a:lnTo>
                    <a:pt x="68274" y="0"/>
                  </a:lnTo>
                  <a:lnTo>
                    <a:pt x="68274" y="615758"/>
                  </a:lnTo>
                  <a:lnTo>
                    <a:pt x="0" y="615758"/>
                  </a:lnTo>
                  <a:lnTo>
                    <a:pt x="0" y="52917"/>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161067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228600"/>
            <a:ext cx="5638800" cy="609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JO" sz="3200" b="1" dirty="0">
                <a:solidFill>
                  <a:schemeClr val="accent1">
                    <a:lumMod val="75000"/>
                  </a:schemeClr>
                </a:solidFill>
              </a:rPr>
              <a:t>الجدول الزمني لتنفيذ المادة التدريبية</a:t>
            </a:r>
            <a:endParaRPr lang="en-US" sz="3000" dirty="0">
              <a:solidFill>
                <a:schemeClr val="accent1">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24069521"/>
              </p:ext>
            </p:extLst>
          </p:nvPr>
        </p:nvGraphicFramePr>
        <p:xfrm>
          <a:off x="533401" y="838200"/>
          <a:ext cx="8305800" cy="5536574"/>
        </p:xfrm>
        <a:graphic>
          <a:graphicData uri="http://schemas.openxmlformats.org/drawingml/2006/table">
            <a:tbl>
              <a:tblPr rtl="1" firstRow="1" firstCol="1" lastRow="1" lastCol="1" bandRow="1" bandCol="1">
                <a:tableStyleId>{5940675A-B579-460E-94D1-54222C63F5DA}</a:tableStyleId>
              </a:tblPr>
              <a:tblGrid>
                <a:gridCol w="849486"/>
                <a:gridCol w="3025673"/>
                <a:gridCol w="3025673"/>
                <a:gridCol w="702484"/>
                <a:gridCol w="702484"/>
              </a:tblGrid>
              <a:tr h="688382">
                <a:tc>
                  <a:txBody>
                    <a:bodyPr/>
                    <a:lstStyle/>
                    <a:p>
                      <a:pPr marL="0" marR="0" algn="ctr" rtl="1">
                        <a:lnSpc>
                          <a:spcPct val="107000"/>
                        </a:lnSpc>
                        <a:spcBef>
                          <a:spcPts val="0"/>
                        </a:spcBef>
                        <a:spcAft>
                          <a:spcPts val="0"/>
                        </a:spcAft>
                      </a:pPr>
                      <a:r>
                        <a:rPr lang="ar-JO" sz="1400" b="1" dirty="0">
                          <a:effectLst/>
                        </a:rPr>
                        <a:t>اليوم</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رقم الجلسة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موضوع الجلسة/النشاط</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رقم النشاط</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الزمن دقيقة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rowSpan="12">
                  <a:txBody>
                    <a:bodyPr/>
                    <a:lstStyle/>
                    <a:p>
                      <a:pPr marL="0" marR="0" algn="ctr" rtl="1">
                        <a:lnSpc>
                          <a:spcPct val="107000"/>
                        </a:lnSpc>
                        <a:spcBef>
                          <a:spcPts val="0"/>
                        </a:spcBef>
                        <a:spcAft>
                          <a:spcPts val="0"/>
                        </a:spcAft>
                      </a:pPr>
                      <a:r>
                        <a:rPr lang="ar-JO" sz="1400" b="1" dirty="0">
                          <a:effectLst/>
                        </a:rPr>
                        <a:t>يوم واحد</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rowSpan="3">
                  <a:txBody>
                    <a:bodyPr/>
                    <a:lstStyle/>
                    <a:p>
                      <a:pPr marL="0" marR="0" algn="ctr" rtl="1">
                        <a:lnSpc>
                          <a:spcPct val="107000"/>
                        </a:lnSpc>
                        <a:spcBef>
                          <a:spcPts val="0"/>
                        </a:spcBef>
                        <a:spcAft>
                          <a:spcPts val="0"/>
                        </a:spcAft>
                      </a:pPr>
                      <a:r>
                        <a:rPr lang="ar-JO" sz="1400" b="1">
                          <a:effectLst/>
                        </a:rPr>
                        <a:t> </a:t>
                      </a:r>
                      <a:endParaRPr lang="en-US" sz="1400" b="1">
                        <a:effectLst/>
                      </a:endParaRPr>
                    </a:p>
                    <a:p>
                      <a:pPr marL="0" marR="0" algn="ctr" rtl="1">
                        <a:lnSpc>
                          <a:spcPct val="107000"/>
                        </a:lnSpc>
                        <a:spcBef>
                          <a:spcPts val="0"/>
                        </a:spcBef>
                        <a:spcAft>
                          <a:spcPts val="0"/>
                        </a:spcAft>
                      </a:pPr>
                      <a:r>
                        <a:rPr lang="ar-JO" sz="1400" b="1">
                          <a:effectLst/>
                        </a:rPr>
                        <a:t>الجلسة الأولى</a:t>
                      </a:r>
                      <a:endParaRPr lang="en-US" sz="1400" b="1">
                        <a:effectLst/>
                      </a:endParaRPr>
                    </a:p>
                    <a:p>
                      <a:pPr marL="0" marR="0" algn="ctr" rtl="1">
                        <a:lnSpc>
                          <a:spcPct val="107000"/>
                        </a:lnSpc>
                        <a:spcBef>
                          <a:spcPts val="0"/>
                        </a:spcBef>
                        <a:spcAft>
                          <a:spcPts val="0"/>
                        </a:spcAft>
                      </a:pPr>
                      <a:r>
                        <a:rPr lang="ar-JO" sz="1400" b="1">
                          <a:effectLst/>
                        </a:rPr>
                        <a:t> </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just" rtl="1">
                        <a:lnSpc>
                          <a:spcPct val="107000"/>
                        </a:lnSpc>
                        <a:spcBef>
                          <a:spcPts val="0"/>
                        </a:spcBef>
                        <a:spcAft>
                          <a:spcPts val="0"/>
                        </a:spcAft>
                      </a:pPr>
                      <a:r>
                        <a:rPr lang="ar-JO" sz="1400" b="1">
                          <a:effectLst/>
                        </a:rPr>
                        <a:t>افتتاح الورشة </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1</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vMerge="1">
                  <a:txBody>
                    <a:bodyPr/>
                    <a:lstStyle/>
                    <a:p>
                      <a:endParaRPr lang="en-US"/>
                    </a:p>
                  </a:txBody>
                  <a:tcPr/>
                </a:tc>
                <a:tc>
                  <a:txBody>
                    <a:bodyPr/>
                    <a:lstStyle/>
                    <a:p>
                      <a:pPr marL="0" marR="0" algn="just" rtl="1">
                        <a:lnSpc>
                          <a:spcPct val="107000"/>
                        </a:lnSpc>
                        <a:spcBef>
                          <a:spcPts val="0"/>
                        </a:spcBef>
                        <a:spcAft>
                          <a:spcPts val="0"/>
                        </a:spcAft>
                      </a:pPr>
                      <a:r>
                        <a:rPr lang="ar-JO" sz="1400" b="1">
                          <a:effectLst/>
                        </a:rPr>
                        <a:t>التقديم للبرنامج وعرض الأهداف </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2</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vMerge="1">
                  <a:txBody>
                    <a:bodyPr/>
                    <a:lstStyle/>
                    <a:p>
                      <a:endParaRPr lang="en-US"/>
                    </a:p>
                  </a:txBody>
                  <a:tcPr/>
                </a:tc>
                <a:tc>
                  <a:txBody>
                    <a:bodyPr/>
                    <a:lstStyle/>
                    <a:p>
                      <a:pPr marL="0" marR="0" algn="just" rtl="1">
                        <a:lnSpc>
                          <a:spcPct val="107000"/>
                        </a:lnSpc>
                        <a:spcBef>
                          <a:spcPts val="0"/>
                        </a:spcBef>
                        <a:spcAft>
                          <a:spcPts val="0"/>
                        </a:spcAft>
                      </a:pPr>
                      <a:r>
                        <a:rPr lang="ar-JO" sz="1400" b="1">
                          <a:effectLst/>
                        </a:rPr>
                        <a:t>التقديم لنظام المعلومات التربوي</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gridSpan="4">
                  <a:txBody>
                    <a:bodyPr/>
                    <a:lstStyle/>
                    <a:p>
                      <a:pPr marL="0" marR="0" algn="ctr" rtl="1">
                        <a:lnSpc>
                          <a:spcPct val="107000"/>
                        </a:lnSpc>
                        <a:spcBef>
                          <a:spcPts val="0"/>
                        </a:spcBef>
                        <a:spcAft>
                          <a:spcPts val="0"/>
                        </a:spcAft>
                      </a:pPr>
                      <a:r>
                        <a:rPr lang="en-US" sz="1400" b="1">
                          <a:effectLst/>
                        </a:rPr>
                        <a:t> </a:t>
                      </a:r>
                      <a:endParaRPr lang="en-US" sz="1400" b="1">
                        <a:effectLst/>
                        <a:latin typeface="Times New Roman" panose="02020603050405020304" pitchFamily="18" charset="0"/>
                        <a:ea typeface="Times New Roman" panose="02020603050405020304" pitchFamily="18" charset="0"/>
                      </a:endParaRPr>
                    </a:p>
                  </a:txBody>
                  <a:tcPr marL="60249" marR="60249" marT="0" marB="0"/>
                </a:tc>
                <a:tc hMerge="1">
                  <a:txBody>
                    <a:bodyPr/>
                    <a:lstStyle/>
                    <a:p>
                      <a:endParaRPr lang="en-US"/>
                    </a:p>
                  </a:txBody>
                  <a:tcPr/>
                </a:tc>
                <a:tc hMerge="1">
                  <a:txBody>
                    <a:bodyPr/>
                    <a:lstStyle/>
                    <a:p>
                      <a:endParaRPr lang="en-US"/>
                    </a:p>
                  </a:txBody>
                  <a:tcPr/>
                </a:tc>
                <a:tc hMerge="1">
                  <a:txBody>
                    <a:bodyPr/>
                    <a:lstStyle/>
                    <a:p>
                      <a:endParaRPr lang="en-US"/>
                    </a:p>
                  </a:txBody>
                  <a:tcPr/>
                </a:tc>
              </a:tr>
              <a:tr h="402628">
                <a:tc vMerge="1">
                  <a:txBody>
                    <a:bodyPr/>
                    <a:lstStyle/>
                    <a:p>
                      <a:endParaRPr lang="en-US"/>
                    </a:p>
                  </a:txBody>
                  <a:tcPr/>
                </a:tc>
                <a:tc rowSpan="2">
                  <a:txBody>
                    <a:bodyPr/>
                    <a:lstStyle/>
                    <a:p>
                      <a:pPr marL="0" marR="0" algn="ctr" rtl="1">
                        <a:lnSpc>
                          <a:spcPct val="107000"/>
                        </a:lnSpc>
                        <a:spcBef>
                          <a:spcPts val="0"/>
                        </a:spcBef>
                        <a:spcAft>
                          <a:spcPts val="0"/>
                        </a:spcAft>
                      </a:pPr>
                      <a:r>
                        <a:rPr lang="ar-JO" sz="1400" b="1">
                          <a:effectLst/>
                        </a:rPr>
                        <a:t>الجلسة الثانية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r" rtl="1">
                        <a:lnSpc>
                          <a:spcPct val="107000"/>
                        </a:lnSpc>
                        <a:spcBef>
                          <a:spcPts val="0"/>
                        </a:spcBef>
                        <a:spcAft>
                          <a:spcPts val="0"/>
                        </a:spcAft>
                      </a:pPr>
                      <a:r>
                        <a:rPr lang="ar-JO" sz="1400" b="1">
                          <a:effectLst/>
                        </a:rPr>
                        <a:t>تغيير كلمة السر الخاصة بحساب المدرسة </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4</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402628">
                <a:tc vMerge="1">
                  <a:txBody>
                    <a:bodyPr/>
                    <a:lstStyle/>
                    <a:p>
                      <a:endParaRPr lang="en-US"/>
                    </a:p>
                  </a:txBody>
                  <a:tcPr/>
                </a:tc>
                <a:tc vMerge="1">
                  <a:txBody>
                    <a:bodyPr/>
                    <a:lstStyle/>
                    <a:p>
                      <a:endParaRPr lang="en-US"/>
                    </a:p>
                  </a:txBody>
                  <a:tcPr/>
                </a:tc>
                <a:tc>
                  <a:txBody>
                    <a:bodyPr/>
                    <a:lstStyle/>
                    <a:p>
                      <a:pPr marL="0" marR="0" algn="r" rtl="1">
                        <a:lnSpc>
                          <a:spcPct val="107000"/>
                        </a:lnSpc>
                        <a:spcBef>
                          <a:spcPts val="0"/>
                        </a:spcBef>
                        <a:spcAft>
                          <a:spcPts val="0"/>
                        </a:spcAft>
                      </a:pPr>
                      <a:r>
                        <a:rPr lang="ar-JO" sz="1400" b="1" dirty="0" smtClean="0">
                          <a:effectLst/>
                        </a:rPr>
                        <a:t>تعديل بيانات المدرسة</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5</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dirty="0">
                          <a:effectLst/>
                        </a:rPr>
                        <a:t>70</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gridSpan="4">
                  <a:txBody>
                    <a:bodyPr/>
                    <a:lstStyle/>
                    <a:p>
                      <a:pPr marL="0" marR="0" algn="ctr" rtl="1">
                        <a:lnSpc>
                          <a:spcPct val="107000"/>
                        </a:lnSpc>
                        <a:spcBef>
                          <a:spcPts val="0"/>
                        </a:spcBef>
                        <a:spcAft>
                          <a:spcPts val="0"/>
                        </a:spcAft>
                      </a:pPr>
                      <a:r>
                        <a:rPr lang="ar-JO" sz="1400" b="1" dirty="0">
                          <a:effectLst/>
                        </a:rPr>
                        <a:t> </a:t>
                      </a:r>
                      <a:endParaRPr lang="en-US" sz="1400" b="1" dirty="0">
                        <a:effectLst/>
                        <a:latin typeface="Times New Roman" panose="02020603050405020304" pitchFamily="18" charset="0"/>
                        <a:ea typeface="Times New Roman" panose="02020603050405020304" pitchFamily="18" charset="0"/>
                      </a:endParaRPr>
                    </a:p>
                  </a:txBody>
                  <a:tcPr marL="60249" marR="60249" marT="0" marB="0"/>
                </a:tc>
                <a:tc hMerge="1">
                  <a:txBody>
                    <a:bodyPr/>
                    <a:lstStyle/>
                    <a:p>
                      <a:endParaRPr lang="en-US"/>
                    </a:p>
                  </a:txBody>
                  <a:tcPr/>
                </a:tc>
                <a:tc hMerge="1">
                  <a:txBody>
                    <a:bodyPr/>
                    <a:lstStyle/>
                    <a:p>
                      <a:endParaRPr lang="en-US"/>
                    </a:p>
                  </a:txBody>
                  <a:tcPr/>
                </a:tc>
                <a:tc hMerge="1">
                  <a:txBody>
                    <a:bodyPr/>
                    <a:lstStyle/>
                    <a:p>
                      <a:endParaRPr lang="en-US"/>
                    </a:p>
                  </a:txBody>
                  <a:tcPr/>
                </a:tc>
              </a:tr>
              <a:tr h="611061">
                <a:tc vMerge="1">
                  <a:txBody>
                    <a:bodyPr/>
                    <a:lstStyle/>
                    <a:p>
                      <a:endParaRPr lang="en-US"/>
                    </a:p>
                  </a:txBody>
                  <a:tcPr/>
                </a:tc>
                <a:tc rowSpan="2">
                  <a:txBody>
                    <a:bodyPr/>
                    <a:lstStyle/>
                    <a:p>
                      <a:pPr marL="0" marR="0" algn="ctr" rtl="1">
                        <a:lnSpc>
                          <a:spcPct val="107000"/>
                        </a:lnSpc>
                        <a:spcBef>
                          <a:spcPts val="0"/>
                        </a:spcBef>
                        <a:spcAft>
                          <a:spcPts val="0"/>
                        </a:spcAft>
                      </a:pPr>
                      <a:r>
                        <a:rPr lang="ar-JO" sz="1400" b="1">
                          <a:effectLst/>
                        </a:rPr>
                        <a:t>الجلسة الثالثة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just" rtl="1">
                        <a:lnSpc>
                          <a:spcPct val="107000"/>
                        </a:lnSpc>
                        <a:spcBef>
                          <a:spcPts val="0"/>
                        </a:spcBef>
                        <a:spcAft>
                          <a:spcPts val="0"/>
                        </a:spcAft>
                      </a:pPr>
                      <a:r>
                        <a:rPr lang="ar-JO" sz="1400" b="1" dirty="0">
                          <a:effectLst/>
                        </a:rPr>
                        <a:t>الوظائف المخصصة بالطلبة </a:t>
                      </a:r>
                      <a:r>
                        <a:rPr lang="ar-JO" sz="1400" b="1" dirty="0" smtClean="0">
                          <a:effectLst/>
                        </a:rPr>
                        <a:t>وغياب الكادر والبنية </a:t>
                      </a:r>
                      <a:r>
                        <a:rPr lang="ar-JO" sz="1400" b="1" dirty="0">
                          <a:effectLst/>
                        </a:rPr>
                        <a:t>التحتية والعلامات</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6</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70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406390">
                <a:tc vMerge="1">
                  <a:txBody>
                    <a:bodyPr/>
                    <a:lstStyle/>
                    <a:p>
                      <a:endParaRPr lang="en-US"/>
                    </a:p>
                  </a:txBody>
                  <a:tcPr/>
                </a:tc>
                <a:tc vMerge="1">
                  <a:txBody>
                    <a:bodyPr/>
                    <a:lstStyle/>
                    <a:p>
                      <a:endParaRPr lang="en-US"/>
                    </a:p>
                  </a:txBody>
                  <a:tcPr/>
                </a:tc>
                <a:tc>
                  <a:txBody>
                    <a:bodyPr/>
                    <a:lstStyle/>
                    <a:p>
                      <a:pPr marL="0" marR="0" algn="just" rtl="1">
                        <a:lnSpc>
                          <a:spcPct val="107000"/>
                        </a:lnSpc>
                        <a:spcBef>
                          <a:spcPts val="0"/>
                        </a:spcBef>
                        <a:spcAft>
                          <a:spcPts val="0"/>
                        </a:spcAft>
                      </a:pPr>
                      <a:r>
                        <a:rPr lang="ar-JO" sz="1400" b="1">
                          <a:effectLst/>
                        </a:rPr>
                        <a:t>تطوير مخطط سير عمليات النظام – مستوى المؤسسة</a:t>
                      </a:r>
                      <a:endParaRPr lang="en-US" sz="1400" b="1">
                        <a:effectLst/>
                        <a:latin typeface="Times New Roman" panose="02020603050405020304" pitchFamily="18" charset="0"/>
                        <a:ea typeface="Times New Roman" panose="02020603050405020304" pitchFamily="18" charset="0"/>
                      </a:endParaRPr>
                    </a:p>
                  </a:txBody>
                  <a:tcPr marL="60249" marR="60249" marT="0" marB="0"/>
                </a:tc>
                <a:tc>
                  <a:txBody>
                    <a:bodyPr/>
                    <a:lstStyle/>
                    <a:p>
                      <a:pPr marL="0" marR="0" algn="ctr" rtl="1">
                        <a:lnSpc>
                          <a:spcPct val="107000"/>
                        </a:lnSpc>
                        <a:spcBef>
                          <a:spcPts val="0"/>
                        </a:spcBef>
                        <a:spcAft>
                          <a:spcPts val="0"/>
                        </a:spcAft>
                      </a:pPr>
                      <a:r>
                        <a:rPr lang="ar-JO" sz="1400" b="1">
                          <a:effectLst/>
                        </a:rPr>
                        <a:t>7</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40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gridSpan="4">
                  <a:txBody>
                    <a:bodyPr/>
                    <a:lstStyle/>
                    <a:p>
                      <a:pPr marL="0" marR="0" algn="ctr" rtl="1">
                        <a:lnSpc>
                          <a:spcPct val="107000"/>
                        </a:lnSpc>
                        <a:spcBef>
                          <a:spcPts val="0"/>
                        </a:spcBef>
                        <a:spcAft>
                          <a:spcPts val="0"/>
                        </a:spcAft>
                      </a:pPr>
                      <a:r>
                        <a:rPr lang="ar-JO" sz="1400" b="1">
                          <a:effectLst/>
                        </a:rPr>
                        <a:t> </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02628">
                <a:tc vMerge="1">
                  <a:txBody>
                    <a:bodyPr/>
                    <a:lstStyle/>
                    <a:p>
                      <a:endParaRPr lang="en-US"/>
                    </a:p>
                  </a:txBody>
                  <a:tcPr/>
                </a:tc>
                <a:tc rowSpan="2">
                  <a:txBody>
                    <a:bodyPr/>
                    <a:lstStyle/>
                    <a:p>
                      <a:pPr marL="0" marR="0" algn="ctr" rtl="1">
                        <a:lnSpc>
                          <a:spcPct val="107000"/>
                        </a:lnSpc>
                        <a:spcBef>
                          <a:spcPts val="0"/>
                        </a:spcBef>
                        <a:spcAft>
                          <a:spcPts val="0"/>
                        </a:spcAft>
                      </a:pPr>
                      <a:r>
                        <a:rPr lang="ar-JO" sz="1400" b="1">
                          <a:effectLst/>
                        </a:rPr>
                        <a:t>الجلسة الرابعة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r" rtl="1">
                        <a:lnSpc>
                          <a:spcPct val="107000"/>
                        </a:lnSpc>
                        <a:spcBef>
                          <a:spcPts val="0"/>
                        </a:spcBef>
                        <a:spcAft>
                          <a:spcPts val="0"/>
                        </a:spcAft>
                      </a:pPr>
                      <a:r>
                        <a:rPr lang="ar-JO" sz="1400" b="1">
                          <a:effectLst/>
                        </a:rPr>
                        <a:t>تطوير أجندة المهام على مستوى المدرسة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dirty="0" smtClean="0">
                          <a:effectLst/>
                        </a:rPr>
                        <a:t>8</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a:effectLst/>
                        </a:rPr>
                        <a:t>30</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r>
              <a:tr h="367526">
                <a:tc vMerge="1">
                  <a:txBody>
                    <a:bodyPr/>
                    <a:lstStyle/>
                    <a:p>
                      <a:endParaRPr lang="en-US"/>
                    </a:p>
                  </a:txBody>
                  <a:tcPr/>
                </a:tc>
                <a:tc vMerge="1">
                  <a:txBody>
                    <a:bodyPr/>
                    <a:lstStyle/>
                    <a:p>
                      <a:endParaRPr lang="en-US"/>
                    </a:p>
                  </a:txBody>
                  <a:tcPr/>
                </a:tc>
                <a:tc>
                  <a:txBody>
                    <a:bodyPr/>
                    <a:lstStyle/>
                    <a:p>
                      <a:pPr marL="0" marR="0" algn="r" rtl="1">
                        <a:lnSpc>
                          <a:spcPct val="107000"/>
                        </a:lnSpc>
                        <a:spcBef>
                          <a:spcPts val="0"/>
                        </a:spcBef>
                        <a:spcAft>
                          <a:spcPts val="0"/>
                        </a:spcAft>
                      </a:pPr>
                      <a:r>
                        <a:rPr lang="ar-JO" sz="1400" b="1">
                          <a:effectLst/>
                        </a:rPr>
                        <a:t>سؤال وجواب وختام الورشة</a:t>
                      </a:r>
                      <a:endParaRPr lang="en-US" sz="1400" b="1">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dirty="0" smtClean="0">
                          <a:effectLst/>
                        </a:rPr>
                        <a:t>9</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c>
                  <a:txBody>
                    <a:bodyPr/>
                    <a:lstStyle/>
                    <a:p>
                      <a:pPr marL="0" marR="0" algn="ctr" rtl="1">
                        <a:lnSpc>
                          <a:spcPct val="107000"/>
                        </a:lnSpc>
                        <a:spcBef>
                          <a:spcPts val="0"/>
                        </a:spcBef>
                        <a:spcAft>
                          <a:spcPts val="0"/>
                        </a:spcAft>
                      </a:pPr>
                      <a:r>
                        <a:rPr lang="ar-JO" sz="1400" b="1" dirty="0">
                          <a:effectLst/>
                        </a:rPr>
                        <a:t>30</a:t>
                      </a:r>
                      <a:endParaRPr lang="en-US" sz="1400" b="1" dirty="0">
                        <a:effectLst/>
                        <a:latin typeface="Times New Roman" panose="02020603050405020304" pitchFamily="18" charset="0"/>
                        <a:ea typeface="Times New Roman" panose="02020603050405020304" pitchFamily="18" charset="0"/>
                      </a:endParaRPr>
                    </a:p>
                  </a:txBody>
                  <a:tcPr marL="60249" marR="60249" marT="0" marB="0" anchor="ctr"/>
                </a:tc>
              </a:tr>
            </a:tbl>
          </a:graphicData>
        </a:graphic>
      </p:graphicFrame>
    </p:spTree>
    <p:extLst>
      <p:ext uri="{BB962C8B-B14F-4D97-AF65-F5344CB8AC3E}">
        <p14:creationId xmlns:p14="http://schemas.microsoft.com/office/powerpoint/2010/main" val="2971806508"/>
      </p:ext>
    </p:extLst>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76200"/>
            <a:ext cx="8534400" cy="6531544"/>
            <a:chOff x="304800" y="97856"/>
            <a:chExt cx="8534400" cy="6531544"/>
          </a:xfrm>
        </p:grpSpPr>
        <p:pic>
          <p:nvPicPr>
            <p:cNvPr id="2" name="Picture 1" descr="ima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97856"/>
              <a:ext cx="8534400" cy="65315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4800"/>
              <a:ext cx="7924800" cy="4419600"/>
            </a:xfrm>
            <a:prstGeom prst="rect">
              <a:avLst/>
            </a:prstGeom>
          </p:spPr>
        </p:pic>
      </p:grpSp>
      <p:sp>
        <p:nvSpPr>
          <p:cNvPr id="6" name="Title 1"/>
          <p:cNvSpPr txBox="1">
            <a:spLocks/>
          </p:cNvSpPr>
          <p:nvPr/>
        </p:nvSpPr>
        <p:spPr>
          <a:xfrm>
            <a:off x="914400" y="1447800"/>
            <a:ext cx="7391400"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r" rtl="1">
              <a:buFont typeface="Arial" pitchFamily="34" charset="0"/>
              <a:buChar char="•"/>
            </a:pPr>
            <a:r>
              <a:rPr lang="ar-JO" sz="2000" b="1" dirty="0">
                <a:solidFill>
                  <a:schemeClr val="accent1">
                    <a:lumMod val="50000"/>
                  </a:schemeClr>
                </a:solidFill>
              </a:rPr>
              <a:t>تقديم  الفئة المعنية بالتدريب لنظام المعلومات التربوي الـ </a:t>
            </a:r>
            <a:r>
              <a:rPr lang="en-US" sz="2000" b="1" dirty="0" err="1" smtClean="0">
                <a:solidFill>
                  <a:schemeClr val="accent1">
                    <a:lumMod val="50000"/>
                  </a:schemeClr>
                </a:solidFill>
              </a:rPr>
              <a:t>OpenEMIS</a:t>
            </a:r>
            <a:endParaRPr lang="en-US" sz="2000" b="1" dirty="0">
              <a:solidFill>
                <a:schemeClr val="accent1">
                  <a:lumMod val="50000"/>
                </a:schemeClr>
              </a:solidFill>
            </a:endParaRPr>
          </a:p>
          <a:p>
            <a:pPr marL="457200" lvl="0" indent="-457200" algn="r" rtl="1">
              <a:buFont typeface="Arial" pitchFamily="34" charset="0"/>
              <a:buChar char="•"/>
            </a:pPr>
            <a:r>
              <a:rPr lang="ar-JO" sz="2000" b="1" dirty="0">
                <a:solidFill>
                  <a:schemeClr val="accent1">
                    <a:lumMod val="50000"/>
                  </a:schemeClr>
                </a:solidFill>
              </a:rPr>
              <a:t>تمكين مستخدمي النظام من استخدام النظام كمدخلين للبيانات. </a:t>
            </a:r>
            <a:endParaRPr lang="en-US" sz="2000" b="1" dirty="0">
              <a:solidFill>
                <a:schemeClr val="accent1">
                  <a:lumMod val="50000"/>
                </a:schemeClr>
              </a:solidFill>
            </a:endParaRPr>
          </a:p>
          <a:p>
            <a:pPr marL="457200" lvl="0" indent="-457200" algn="r" rtl="1">
              <a:buFont typeface="Arial" pitchFamily="34" charset="0"/>
              <a:buChar char="•"/>
            </a:pPr>
            <a:r>
              <a:rPr lang="ar-JO" sz="2000" b="1" dirty="0">
                <a:solidFill>
                  <a:schemeClr val="accent1">
                    <a:lumMod val="50000"/>
                  </a:schemeClr>
                </a:solidFill>
              </a:rPr>
              <a:t>تمكين مستخدمي النظام من استخدام مجموعة البيانات المتاحة في عمليات صنع واتخاذ </a:t>
            </a:r>
            <a:r>
              <a:rPr lang="ar-JO" sz="2000" b="1" dirty="0" smtClean="0">
                <a:solidFill>
                  <a:schemeClr val="accent1">
                    <a:lumMod val="50000"/>
                  </a:schemeClr>
                </a:solidFill>
              </a:rPr>
              <a:t>القرار.</a:t>
            </a:r>
            <a:endParaRPr lang="en-US" sz="2000" b="1" dirty="0">
              <a:solidFill>
                <a:schemeClr val="accent1">
                  <a:lumMod val="50000"/>
                </a:schemeClr>
              </a:solidFill>
            </a:endParaRPr>
          </a:p>
          <a:p>
            <a:pPr marL="457200" lvl="0" indent="-457200" algn="r" rtl="1">
              <a:buFont typeface="Arial" pitchFamily="34" charset="0"/>
              <a:buChar char="•"/>
            </a:pPr>
            <a:r>
              <a:rPr lang="ar-JO" sz="2000" b="1" dirty="0">
                <a:solidFill>
                  <a:schemeClr val="accent1">
                    <a:lumMod val="50000"/>
                  </a:schemeClr>
                </a:solidFill>
              </a:rPr>
              <a:t>تحديث قاعدة البيانات الخاصة بنظام </a:t>
            </a:r>
            <a:r>
              <a:rPr lang="ar-JO" sz="2000" b="1" dirty="0" smtClean="0">
                <a:solidFill>
                  <a:schemeClr val="accent1">
                    <a:lumMod val="50000"/>
                  </a:schemeClr>
                </a:solidFill>
              </a:rPr>
              <a:t>المعلومات </a:t>
            </a:r>
            <a:r>
              <a:rPr lang="ar-JO" sz="2000" b="1" dirty="0">
                <a:solidFill>
                  <a:schemeClr val="accent1">
                    <a:lumMod val="50000"/>
                  </a:schemeClr>
                </a:solidFill>
              </a:rPr>
              <a:t>التربوي بطريقة لامركزية من خلال مدراء المدارس وضباط الارتباط ومعلمي المواد في المدارس وعلى مستوى أقسام التخطيط في المديريات.</a:t>
            </a:r>
            <a:endParaRPr lang="en-US" sz="2000" b="1" dirty="0">
              <a:solidFill>
                <a:schemeClr val="accent1">
                  <a:lumMod val="50000"/>
                </a:schemeClr>
              </a:solidFill>
            </a:endParaRPr>
          </a:p>
          <a:p>
            <a:pPr marL="457200" indent="-457200" algn="r" rtl="1">
              <a:buFont typeface="Arial" pitchFamily="34" charset="0"/>
              <a:buChar char="•"/>
            </a:pPr>
            <a:r>
              <a:rPr lang="ar-JO" sz="2000" b="1" dirty="0">
                <a:solidFill>
                  <a:schemeClr val="accent1">
                    <a:lumMod val="50000"/>
                  </a:schemeClr>
                </a:solidFill>
              </a:rPr>
              <a:t>اصدار تقرير التغذية الراجعة الخاص بمجموعة الوظائف التي </a:t>
            </a:r>
            <a:r>
              <a:rPr lang="ar-JO" sz="2000" b="1" dirty="0" smtClean="0">
                <a:solidFill>
                  <a:schemeClr val="accent1">
                    <a:lumMod val="50000"/>
                  </a:schemeClr>
                </a:solidFill>
              </a:rPr>
              <a:t>سيتم تغطيتها </a:t>
            </a:r>
            <a:r>
              <a:rPr lang="ar-JO" sz="2000" b="1" dirty="0">
                <a:solidFill>
                  <a:schemeClr val="accent1">
                    <a:lumMod val="50000"/>
                  </a:schemeClr>
                </a:solidFill>
              </a:rPr>
              <a:t>في الأنشطة التدريبية. </a:t>
            </a:r>
            <a:endParaRPr lang="en-US" sz="2000" b="1" dirty="0">
              <a:solidFill>
                <a:schemeClr val="accent1">
                  <a:lumMod val="50000"/>
                </a:schemeClr>
              </a:solidFill>
            </a:endParaRPr>
          </a:p>
        </p:txBody>
      </p:sp>
      <p:sp>
        <p:nvSpPr>
          <p:cNvPr id="7" name="Title 1"/>
          <p:cNvSpPr txBox="1">
            <a:spLocks/>
          </p:cNvSpPr>
          <p:nvPr/>
        </p:nvSpPr>
        <p:spPr>
          <a:xfrm>
            <a:off x="1828800" y="838200"/>
            <a:ext cx="5638800" cy="609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JO" sz="3000" dirty="0" smtClean="0">
                <a:solidFill>
                  <a:schemeClr val="accent1">
                    <a:lumMod val="50000"/>
                  </a:schemeClr>
                </a:solidFill>
              </a:rPr>
              <a:t>أهداف البرنامج</a:t>
            </a:r>
            <a:endParaRPr lang="en-US" sz="3000" dirty="0">
              <a:solidFill>
                <a:schemeClr val="accent1">
                  <a:lumMod val="50000"/>
                </a:schemeClr>
              </a:solidFill>
            </a:endParaRPr>
          </a:p>
        </p:txBody>
      </p:sp>
    </p:spTree>
    <p:extLst>
      <p:ext uri="{BB962C8B-B14F-4D97-AF65-F5344CB8AC3E}">
        <p14:creationId xmlns:p14="http://schemas.microsoft.com/office/powerpoint/2010/main" val="1076403977"/>
      </p:ext>
    </p:extLst>
  </p:cSld>
  <p:clrMapOvr>
    <a:masterClrMapping/>
  </p:clrMapOvr>
  <p:transition spd="slow"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71600"/>
            <a:ext cx="6286500" cy="838200"/>
          </a:xfrm>
          <a:solidFill>
            <a:schemeClr val="tx2">
              <a:lumMod val="50000"/>
            </a:schemeClr>
          </a:solidFill>
        </p:spPr>
        <p:txBody>
          <a:bodyPr/>
          <a:lstStyle/>
          <a:p>
            <a:pPr algn="ctr">
              <a:defRPr/>
            </a:pPr>
            <a:r>
              <a:rPr lang="ar-JO" sz="3000" b="1" dirty="0" smtClean="0">
                <a:solidFill>
                  <a:schemeClr val="bg1"/>
                </a:solidFill>
                <a:latin typeface="Arial" pitchFamily="34" charset="0"/>
                <a:cs typeface="Arial" pitchFamily="34" charset="0"/>
              </a:rPr>
              <a:t>الأردن في أرقام</a:t>
            </a:r>
            <a:br>
              <a:rPr lang="ar-JO" sz="3000" b="1" dirty="0" smtClean="0">
                <a:solidFill>
                  <a:schemeClr val="bg1"/>
                </a:solidFill>
                <a:latin typeface="Arial" pitchFamily="34" charset="0"/>
                <a:cs typeface="Arial" pitchFamily="34" charset="0"/>
              </a:rPr>
            </a:br>
            <a:r>
              <a:rPr lang="en-US" sz="1400" dirty="0" smtClean="0">
                <a:solidFill>
                  <a:schemeClr val="bg1"/>
                </a:solidFill>
                <a:latin typeface="Arial" pitchFamily="34" charset="0"/>
                <a:ea typeface="Times" pitchFamily="18" charset="0"/>
                <a:cs typeface="Arial" pitchFamily="34" charset="0"/>
              </a:rPr>
              <a:t>(Source</a:t>
            </a:r>
            <a:r>
              <a:rPr lang="en-US" sz="1400" dirty="0">
                <a:solidFill>
                  <a:schemeClr val="bg1"/>
                </a:solidFill>
                <a:latin typeface="Arial" pitchFamily="34" charset="0"/>
                <a:ea typeface="Times" pitchFamily="18" charset="0"/>
                <a:cs typeface="Arial" pitchFamily="34" charset="0"/>
              </a:rPr>
              <a:t>:</a:t>
            </a:r>
            <a:r>
              <a:rPr lang="en-US" sz="1400" dirty="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Jordan MoE EMIS)</a:t>
            </a:r>
            <a:endParaRPr lang="en-US" sz="1400" dirty="0">
              <a:solidFill>
                <a:schemeClr val="bg1"/>
              </a:solidFill>
              <a:latin typeface="Arial" pitchFamily="34" charset="0"/>
              <a:cs typeface="Arial" pitchFamily="34" charset="0"/>
            </a:endParaRPr>
          </a:p>
        </p:txBody>
      </p:sp>
      <p:pic>
        <p:nvPicPr>
          <p:cNvPr id="4" name="Picture 3" descr="population.jpg"/>
          <p:cNvPicPr>
            <a:picLocks noChangeAspect="1"/>
          </p:cNvPicPr>
          <p:nvPr/>
        </p:nvPicPr>
        <p:blipFill>
          <a:blip r:embed="rId3" cstate="email"/>
          <a:srcRect/>
          <a:stretch>
            <a:fillRect/>
          </a:stretch>
        </p:blipFill>
        <p:spPr>
          <a:xfrm>
            <a:off x="762000" y="2590800"/>
            <a:ext cx="1788753" cy="1481328"/>
          </a:xfrm>
          <a:prstGeom prst="rect">
            <a:avLst/>
          </a:prstGeom>
        </p:spPr>
      </p:pic>
      <p:sp>
        <p:nvSpPr>
          <p:cNvPr id="5" name="Rectangle 4"/>
          <p:cNvSpPr/>
          <p:nvPr/>
        </p:nvSpPr>
        <p:spPr>
          <a:xfrm>
            <a:off x="1219200" y="2514600"/>
            <a:ext cx="2146742" cy="369332"/>
          </a:xfrm>
          <a:prstGeom prst="rect">
            <a:avLst/>
          </a:prstGeom>
          <a:solidFill>
            <a:schemeClr val="accent2">
              <a:lumMod val="60000"/>
              <a:lumOff val="40000"/>
              <a:alpha val="85000"/>
            </a:schemeClr>
          </a:solidFill>
        </p:spPr>
        <p:txBody>
          <a:bodyPr wrap="none">
            <a:spAutoFit/>
          </a:bodyPr>
          <a:lstStyle/>
          <a:p>
            <a:pPr>
              <a:defRPr/>
            </a:pPr>
            <a:r>
              <a:rPr lang="ar-JO" b="1" dirty="0" smtClean="0">
                <a:solidFill>
                  <a:schemeClr val="bg1"/>
                </a:solidFill>
                <a:latin typeface="Calibri" pitchFamily="34" charset="0"/>
              </a:rPr>
              <a:t>عدد السكان</a:t>
            </a:r>
            <a:r>
              <a:rPr lang="en-US" b="1" dirty="0" smtClean="0">
                <a:solidFill>
                  <a:schemeClr val="bg1"/>
                </a:solidFill>
                <a:latin typeface="Calibri" pitchFamily="34" charset="0"/>
              </a:rPr>
              <a:t> </a:t>
            </a:r>
            <a:r>
              <a:rPr lang="en-US" b="1" dirty="0">
                <a:solidFill>
                  <a:schemeClr val="bg1"/>
                </a:solidFill>
                <a:latin typeface="Calibri" pitchFamily="34" charset="0"/>
              </a:rPr>
              <a:t>: </a:t>
            </a:r>
            <a:r>
              <a:rPr lang="en-US" b="1" dirty="0" smtClean="0">
                <a:solidFill>
                  <a:schemeClr val="bg1"/>
                </a:solidFill>
                <a:latin typeface="Calibri" pitchFamily="34" charset="0"/>
              </a:rPr>
              <a:t>6,407,100</a:t>
            </a:r>
            <a:endParaRPr lang="en-US" b="1" dirty="0">
              <a:solidFill>
                <a:schemeClr val="bg1"/>
              </a:solidFill>
              <a:latin typeface="Calibri" pitchFamily="34" charset="0"/>
            </a:endParaRPr>
          </a:p>
        </p:txBody>
      </p:sp>
      <p:pic>
        <p:nvPicPr>
          <p:cNvPr id="8" name="Picture 7" descr="youth.jpg"/>
          <p:cNvPicPr>
            <a:picLocks noChangeAspect="1"/>
          </p:cNvPicPr>
          <p:nvPr/>
        </p:nvPicPr>
        <p:blipFill>
          <a:blip r:embed="rId4" cstate="email"/>
          <a:stretch>
            <a:fillRect/>
          </a:stretch>
        </p:blipFill>
        <p:spPr>
          <a:xfrm>
            <a:off x="1307126" y="5087036"/>
            <a:ext cx="2157413" cy="1148643"/>
          </a:xfrm>
          <a:prstGeom prst="rect">
            <a:avLst/>
          </a:prstGeom>
        </p:spPr>
      </p:pic>
      <p:sp>
        <p:nvSpPr>
          <p:cNvPr id="9" name="Rectangle 8"/>
          <p:cNvSpPr/>
          <p:nvPr/>
        </p:nvSpPr>
        <p:spPr>
          <a:xfrm>
            <a:off x="1219200" y="4126468"/>
            <a:ext cx="1845377" cy="369332"/>
          </a:xfrm>
          <a:prstGeom prst="rect">
            <a:avLst/>
          </a:prstGeom>
          <a:solidFill>
            <a:schemeClr val="bg1">
              <a:lumMod val="50000"/>
              <a:alpha val="42000"/>
            </a:schemeClr>
          </a:solidFill>
        </p:spPr>
        <p:txBody>
          <a:bodyPr wrap="none">
            <a:spAutoFit/>
          </a:bodyPr>
          <a:lstStyle/>
          <a:p>
            <a:pPr>
              <a:defRPr/>
            </a:pPr>
            <a:r>
              <a:rPr lang="en-US" b="1" dirty="0">
                <a:solidFill>
                  <a:schemeClr val="bg1"/>
                </a:solidFill>
                <a:latin typeface="Calibri" pitchFamily="34" charset="0"/>
              </a:rPr>
              <a:t>70% </a:t>
            </a:r>
            <a:r>
              <a:rPr lang="ar-JO" b="1" dirty="0" smtClean="0">
                <a:solidFill>
                  <a:schemeClr val="bg1"/>
                </a:solidFill>
                <a:latin typeface="Calibri" pitchFamily="34" charset="0"/>
              </a:rPr>
              <a:t>تحت سن ال 30</a:t>
            </a:r>
            <a:endParaRPr lang="en-US" b="1" dirty="0">
              <a:solidFill>
                <a:schemeClr val="bg1"/>
              </a:solidFill>
              <a:latin typeface="Calibri" pitchFamily="34" charset="0"/>
            </a:endParaRPr>
          </a:p>
        </p:txBody>
      </p:sp>
      <p:pic>
        <p:nvPicPr>
          <p:cNvPr id="11" name="Picture 10" descr="teacher.jpg"/>
          <p:cNvPicPr>
            <a:picLocks noChangeAspect="1"/>
          </p:cNvPicPr>
          <p:nvPr/>
        </p:nvPicPr>
        <p:blipFill>
          <a:blip r:embed="rId5" cstate="email"/>
          <a:stretch>
            <a:fillRect/>
          </a:stretch>
        </p:blipFill>
        <p:spPr>
          <a:xfrm>
            <a:off x="5429250" y="4724400"/>
            <a:ext cx="2114550" cy="1473200"/>
          </a:xfrm>
          <a:prstGeom prst="rect">
            <a:avLst/>
          </a:prstGeom>
        </p:spPr>
      </p:pic>
      <p:pic>
        <p:nvPicPr>
          <p:cNvPr id="13" name="Picture 12" descr="P1050496.JPG"/>
          <p:cNvPicPr>
            <a:picLocks noChangeAspect="1"/>
          </p:cNvPicPr>
          <p:nvPr/>
        </p:nvPicPr>
        <p:blipFill>
          <a:blip r:embed="rId6" cstate="email"/>
          <a:stretch>
            <a:fillRect/>
          </a:stretch>
        </p:blipFill>
        <p:spPr>
          <a:xfrm>
            <a:off x="5772150" y="2562225"/>
            <a:ext cx="1885950" cy="1885950"/>
          </a:xfrm>
          <a:prstGeom prst="rect">
            <a:avLst/>
          </a:prstGeom>
        </p:spPr>
      </p:pic>
      <p:sp>
        <p:nvSpPr>
          <p:cNvPr id="17" name="Down Arrow 16"/>
          <p:cNvSpPr/>
          <p:nvPr/>
        </p:nvSpPr>
        <p:spPr>
          <a:xfrm>
            <a:off x="2514600" y="3733800"/>
            <a:ext cx="171450" cy="4572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8" name="Rectangle 17"/>
          <p:cNvSpPr/>
          <p:nvPr/>
        </p:nvSpPr>
        <p:spPr>
          <a:xfrm>
            <a:off x="2689349" y="5117068"/>
            <a:ext cx="1141659" cy="369332"/>
          </a:xfrm>
          <a:prstGeom prst="rect">
            <a:avLst/>
          </a:prstGeom>
          <a:solidFill>
            <a:schemeClr val="bg1">
              <a:lumMod val="85000"/>
              <a:alpha val="42000"/>
            </a:schemeClr>
          </a:solidFill>
        </p:spPr>
        <p:txBody>
          <a:bodyPr wrap="none">
            <a:spAutoFit/>
          </a:bodyPr>
          <a:lstStyle/>
          <a:p>
            <a:pPr>
              <a:defRPr/>
            </a:pPr>
            <a:r>
              <a:rPr lang="en-US" b="1" dirty="0" smtClean="0">
                <a:solidFill>
                  <a:srgbClr val="002060"/>
                </a:solidFill>
                <a:latin typeface="Calibri" pitchFamily="34" charset="0"/>
              </a:rPr>
              <a:t>1.</a:t>
            </a:r>
            <a:r>
              <a:rPr lang="ar-JO" b="1" dirty="0" smtClean="0">
                <a:solidFill>
                  <a:srgbClr val="002060"/>
                </a:solidFill>
                <a:latin typeface="Calibri" pitchFamily="34" charset="0"/>
              </a:rPr>
              <a:t>8</a:t>
            </a:r>
            <a:r>
              <a:rPr lang="en-US" b="1" dirty="0" smtClean="0">
                <a:solidFill>
                  <a:srgbClr val="002060"/>
                </a:solidFill>
                <a:latin typeface="Calibri" pitchFamily="34" charset="0"/>
              </a:rPr>
              <a:t>M </a:t>
            </a:r>
            <a:r>
              <a:rPr lang="ar-JO" b="1" dirty="0" smtClean="0">
                <a:solidFill>
                  <a:srgbClr val="002060"/>
                </a:solidFill>
                <a:latin typeface="Calibri" pitchFamily="34" charset="0"/>
              </a:rPr>
              <a:t>طلاب</a:t>
            </a:r>
            <a:endParaRPr lang="en-US" b="1" dirty="0" smtClean="0">
              <a:solidFill>
                <a:srgbClr val="002060"/>
              </a:solidFill>
              <a:latin typeface="Calibri" pitchFamily="34" charset="0"/>
            </a:endParaRPr>
          </a:p>
        </p:txBody>
      </p:sp>
      <p:sp>
        <p:nvSpPr>
          <p:cNvPr id="20" name="Rectangle 19"/>
          <p:cNvSpPr/>
          <p:nvPr/>
        </p:nvSpPr>
        <p:spPr>
          <a:xfrm>
            <a:off x="6243930" y="2584659"/>
            <a:ext cx="1309974" cy="369332"/>
          </a:xfrm>
          <a:prstGeom prst="rect">
            <a:avLst/>
          </a:prstGeom>
          <a:solidFill>
            <a:schemeClr val="bg1">
              <a:lumMod val="85000"/>
              <a:alpha val="42000"/>
            </a:schemeClr>
          </a:solidFill>
        </p:spPr>
        <p:txBody>
          <a:bodyPr wrap="none">
            <a:spAutoFit/>
          </a:bodyPr>
          <a:lstStyle/>
          <a:p>
            <a:pPr algn="ctr"/>
            <a:r>
              <a:rPr lang="en-US" b="1" dirty="0" smtClean="0">
                <a:solidFill>
                  <a:schemeClr val="bg1"/>
                </a:solidFill>
                <a:latin typeface="Calibri" pitchFamily="34" charset="0"/>
              </a:rPr>
              <a:t>6,</a:t>
            </a:r>
            <a:r>
              <a:rPr lang="ar-JO" b="1" dirty="0" smtClean="0">
                <a:solidFill>
                  <a:schemeClr val="bg1"/>
                </a:solidFill>
                <a:latin typeface="Calibri" pitchFamily="34" charset="0"/>
              </a:rPr>
              <a:t>802</a:t>
            </a:r>
            <a:r>
              <a:rPr lang="en-US" b="1" dirty="0" smtClean="0">
                <a:solidFill>
                  <a:schemeClr val="bg1"/>
                </a:solidFill>
                <a:latin typeface="Calibri" pitchFamily="34" charset="0"/>
              </a:rPr>
              <a:t> </a:t>
            </a:r>
            <a:r>
              <a:rPr lang="ar-JO" b="1" dirty="0" smtClean="0">
                <a:solidFill>
                  <a:schemeClr val="bg1"/>
                </a:solidFill>
                <a:latin typeface="Calibri" pitchFamily="34" charset="0"/>
              </a:rPr>
              <a:t>مدرسة</a:t>
            </a:r>
            <a:endParaRPr lang="en-US" b="1" dirty="0">
              <a:solidFill>
                <a:schemeClr val="bg1"/>
              </a:solidFill>
              <a:latin typeface="Calibri" pitchFamily="34" charset="0"/>
            </a:endParaRPr>
          </a:p>
        </p:txBody>
      </p:sp>
      <p:sp>
        <p:nvSpPr>
          <p:cNvPr id="21" name="Rectangle 20"/>
          <p:cNvSpPr/>
          <p:nvPr/>
        </p:nvSpPr>
        <p:spPr>
          <a:xfrm>
            <a:off x="5080236" y="4050268"/>
            <a:ext cx="1911101" cy="369332"/>
          </a:xfrm>
          <a:prstGeom prst="rect">
            <a:avLst/>
          </a:prstGeom>
          <a:solidFill>
            <a:schemeClr val="tx2">
              <a:lumMod val="60000"/>
              <a:lumOff val="40000"/>
              <a:alpha val="42000"/>
            </a:schemeClr>
          </a:solidFill>
        </p:spPr>
        <p:txBody>
          <a:bodyPr wrap="none">
            <a:spAutoFit/>
          </a:bodyPr>
          <a:lstStyle/>
          <a:p>
            <a:pPr algn="ctr"/>
            <a:r>
              <a:rPr lang="ar-JO" b="1" dirty="0" smtClean="0">
                <a:solidFill>
                  <a:srgbClr val="002060"/>
                </a:solidFill>
                <a:latin typeface="Calibri" pitchFamily="34" charset="0"/>
              </a:rPr>
              <a:t>57% مدارس </a:t>
            </a:r>
            <a:r>
              <a:rPr lang="ar-JO" b="1" dirty="0">
                <a:solidFill>
                  <a:srgbClr val="002060"/>
                </a:solidFill>
                <a:latin typeface="Calibri" pitchFamily="34" charset="0"/>
              </a:rPr>
              <a:t>الحكومة</a:t>
            </a:r>
            <a:endParaRPr lang="en-US" b="1" dirty="0">
              <a:solidFill>
                <a:schemeClr val="bg1"/>
              </a:solidFill>
              <a:latin typeface="Calibri" pitchFamily="34" charset="0"/>
            </a:endParaRPr>
          </a:p>
        </p:txBody>
      </p:sp>
      <p:sp>
        <p:nvSpPr>
          <p:cNvPr id="22" name="Rectangle 21"/>
          <p:cNvSpPr/>
          <p:nvPr/>
        </p:nvSpPr>
        <p:spPr>
          <a:xfrm>
            <a:off x="5256123" y="4763871"/>
            <a:ext cx="1027846" cy="646331"/>
          </a:xfrm>
          <a:prstGeom prst="rect">
            <a:avLst/>
          </a:prstGeom>
          <a:solidFill>
            <a:schemeClr val="accent6">
              <a:lumMod val="75000"/>
              <a:alpha val="42000"/>
            </a:schemeClr>
          </a:solidFill>
        </p:spPr>
        <p:txBody>
          <a:bodyPr wrap="none">
            <a:spAutoFit/>
          </a:bodyPr>
          <a:lstStyle/>
          <a:p>
            <a:pPr algn="ctr"/>
            <a:r>
              <a:rPr lang="en-US" b="1" dirty="0" smtClean="0">
                <a:solidFill>
                  <a:schemeClr val="bg1"/>
                </a:solidFill>
                <a:latin typeface="Calibri" pitchFamily="34" charset="0"/>
              </a:rPr>
              <a:t>1</a:t>
            </a:r>
            <a:r>
              <a:rPr lang="ar-JO" b="1" dirty="0" smtClean="0">
                <a:solidFill>
                  <a:schemeClr val="bg1"/>
                </a:solidFill>
                <a:latin typeface="Calibri" pitchFamily="34" charset="0"/>
              </a:rPr>
              <a:t>1</a:t>
            </a:r>
            <a:r>
              <a:rPr lang="en-US" b="1" dirty="0" smtClean="0">
                <a:solidFill>
                  <a:schemeClr val="bg1"/>
                </a:solidFill>
                <a:latin typeface="Calibri" pitchFamily="34" charset="0"/>
              </a:rPr>
              <a:t>6,403</a:t>
            </a:r>
            <a:endParaRPr lang="en-US" b="1" dirty="0">
              <a:solidFill>
                <a:schemeClr val="bg1"/>
              </a:solidFill>
              <a:latin typeface="Calibri" pitchFamily="34" charset="0"/>
            </a:endParaRPr>
          </a:p>
          <a:p>
            <a:pPr algn="ctr"/>
            <a:r>
              <a:rPr lang="ar-JO" b="1" dirty="0" smtClean="0">
                <a:solidFill>
                  <a:schemeClr val="bg1"/>
                </a:solidFill>
                <a:latin typeface="Calibri" pitchFamily="34" charset="0"/>
              </a:rPr>
              <a:t>معلم</a:t>
            </a:r>
            <a:r>
              <a:rPr lang="en-US" b="1" dirty="0" smtClean="0">
                <a:solidFill>
                  <a:schemeClr val="bg1"/>
                </a:solidFill>
                <a:latin typeface="Calibri" pitchFamily="34" charset="0"/>
              </a:rPr>
              <a:t>/</a:t>
            </a:r>
            <a:r>
              <a:rPr lang="ar-JO" b="1" dirty="0" smtClean="0">
                <a:solidFill>
                  <a:schemeClr val="bg1"/>
                </a:solidFill>
                <a:latin typeface="Calibri" pitchFamily="34" charset="0"/>
              </a:rPr>
              <a:t>معلمة</a:t>
            </a:r>
            <a:endParaRPr lang="en-US" b="1" dirty="0">
              <a:solidFill>
                <a:schemeClr val="bg1"/>
              </a:solidFill>
              <a:latin typeface="Calibri" pitchFamily="34" charset="0"/>
            </a:endParaRPr>
          </a:p>
        </p:txBody>
      </p:sp>
      <p:sp>
        <p:nvSpPr>
          <p:cNvPr id="16" name="Rectangle 15"/>
          <p:cNvSpPr/>
          <p:nvPr/>
        </p:nvSpPr>
        <p:spPr>
          <a:xfrm>
            <a:off x="5796264" y="6012934"/>
            <a:ext cx="2108269" cy="369332"/>
          </a:xfrm>
          <a:prstGeom prst="rect">
            <a:avLst/>
          </a:prstGeom>
          <a:solidFill>
            <a:schemeClr val="tx2">
              <a:lumMod val="60000"/>
              <a:lumOff val="40000"/>
              <a:alpha val="42000"/>
            </a:schemeClr>
          </a:solidFill>
        </p:spPr>
        <p:txBody>
          <a:bodyPr wrap="none">
            <a:spAutoFit/>
          </a:bodyPr>
          <a:lstStyle/>
          <a:p>
            <a:pPr algn="ctr"/>
            <a:r>
              <a:rPr lang="en-US" b="1" dirty="0" smtClean="0">
                <a:latin typeface="Calibri" pitchFamily="34" charset="0"/>
              </a:rPr>
              <a:t>70% </a:t>
            </a:r>
            <a:r>
              <a:rPr lang="ar-JO" b="1" dirty="0">
                <a:solidFill>
                  <a:srgbClr val="002060"/>
                </a:solidFill>
                <a:latin typeface="Calibri" pitchFamily="34" charset="0"/>
              </a:rPr>
              <a:t>في مدارس الحكومة</a:t>
            </a:r>
            <a:endParaRPr lang="en-US" b="1" dirty="0">
              <a:latin typeface="Calibri" pitchFamily="34" charset="0"/>
            </a:endParaRPr>
          </a:p>
        </p:txBody>
      </p:sp>
      <p:sp>
        <p:nvSpPr>
          <p:cNvPr id="19" name="Rectangle 18"/>
          <p:cNvSpPr/>
          <p:nvPr/>
        </p:nvSpPr>
        <p:spPr>
          <a:xfrm>
            <a:off x="305341" y="6096000"/>
            <a:ext cx="2108269" cy="369332"/>
          </a:xfrm>
          <a:prstGeom prst="rect">
            <a:avLst/>
          </a:prstGeom>
          <a:solidFill>
            <a:schemeClr val="bg1">
              <a:lumMod val="85000"/>
              <a:alpha val="42000"/>
            </a:schemeClr>
          </a:solidFill>
        </p:spPr>
        <p:txBody>
          <a:bodyPr wrap="none">
            <a:spAutoFit/>
          </a:bodyPr>
          <a:lstStyle/>
          <a:p>
            <a:pPr>
              <a:defRPr/>
            </a:pPr>
            <a:r>
              <a:rPr lang="en-US" b="1" dirty="0" smtClean="0">
                <a:solidFill>
                  <a:srgbClr val="002060"/>
                </a:solidFill>
                <a:latin typeface="Calibri" pitchFamily="34" charset="0"/>
              </a:rPr>
              <a:t>69% </a:t>
            </a:r>
            <a:r>
              <a:rPr lang="ar-JO" b="1" dirty="0" smtClean="0">
                <a:solidFill>
                  <a:srgbClr val="002060"/>
                </a:solidFill>
                <a:latin typeface="Calibri" pitchFamily="34" charset="0"/>
              </a:rPr>
              <a:t>في مدارس الحكومة</a:t>
            </a:r>
            <a:endParaRPr lang="en-US" b="1" dirty="0" smtClean="0">
              <a:solidFill>
                <a:srgbClr val="002060"/>
              </a:solidFill>
              <a:latin typeface="Calibri"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3717" y="76200"/>
            <a:ext cx="2910653" cy="12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094085"/>
      </p:ext>
    </p:extLst>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p:cNvGrpSpPr>
            <a:grpSpLocks noGrp="1"/>
          </p:cNvGrpSpPr>
          <p:nvPr/>
        </p:nvGrpSpPr>
        <p:grpSpPr>
          <a:xfrm>
            <a:off x="990600" y="1905000"/>
            <a:ext cx="7315200" cy="3763091"/>
            <a:chOff x="467541" y="213514"/>
            <a:chExt cx="5976667" cy="3944858"/>
          </a:xfrm>
        </p:grpSpPr>
        <p:pic>
          <p:nvPicPr>
            <p:cNvPr id="5" name="Picture 2" descr="https://encrypted-tbn3.gstatic.com/images?q=tbn:ANd9GcRsUe5K9ioQkWNla1sdOVMU1dI2n8Y_Uuh42rKWLeBSe1k1SFKW">
              <a:hlinkClick r:id="rId3"/>
            </p:cNvPr>
            <p:cNvPicPr>
              <a:picLocks noChangeAspect="1" noChangeArrowheads="1"/>
            </p:cNvPicPr>
            <p:nvPr/>
          </p:nvPicPr>
          <p:blipFill>
            <a:blip r:embed="rId4" cstate="print"/>
            <a:srcRect/>
            <a:stretch>
              <a:fillRect/>
            </a:stretch>
          </p:blipFill>
          <p:spPr bwMode="auto">
            <a:xfrm>
              <a:off x="827584" y="213514"/>
              <a:ext cx="3384376" cy="1956397"/>
            </a:xfrm>
            <a:prstGeom prst="rect">
              <a:avLst/>
            </a:prstGeom>
            <a:noFill/>
          </p:spPr>
        </p:pic>
        <p:pic>
          <p:nvPicPr>
            <p:cNvPr id="6" name="Picture 6" descr="https://encrypted-tbn3.gstatic.com/images?q=tbn:ANd9GcSc9HcDhFYYS4jK1ZL2f24_aJwFZMAFOZ-8WG4aguBJja_is5k3dQ"/>
            <p:cNvPicPr>
              <a:picLocks noChangeAspect="1" noChangeArrowheads="1"/>
            </p:cNvPicPr>
            <p:nvPr/>
          </p:nvPicPr>
          <p:blipFill>
            <a:blip r:embed="rId5" cstate="print"/>
            <a:srcRect/>
            <a:stretch>
              <a:fillRect/>
            </a:stretch>
          </p:blipFill>
          <p:spPr bwMode="auto">
            <a:xfrm>
              <a:off x="3563888" y="2636912"/>
              <a:ext cx="1295400" cy="1295401"/>
            </a:xfrm>
            <a:prstGeom prst="rect">
              <a:avLst/>
            </a:prstGeom>
            <a:noFill/>
          </p:spPr>
        </p:pic>
        <p:sp>
          <p:nvSpPr>
            <p:cNvPr id="7" name="Rectangle 6"/>
            <p:cNvSpPr/>
            <p:nvPr/>
          </p:nvSpPr>
          <p:spPr>
            <a:xfrm>
              <a:off x="2889506" y="3789040"/>
              <a:ext cx="2906630" cy="369332"/>
            </a:xfrm>
            <a:prstGeom prst="rect">
              <a:avLst/>
            </a:prstGeom>
          </p:spPr>
          <p:txBody>
            <a:bodyPr wrap="none">
              <a:spAutoFit/>
            </a:bodyPr>
            <a:lstStyle/>
            <a:p>
              <a:r>
                <a:rPr lang="en-US" b="1" i="1" dirty="0" smtClean="0"/>
                <a:t>Educational Data Repository</a:t>
              </a:r>
              <a:endParaRPr lang="en-US" b="1" i="1" dirty="0"/>
            </a:p>
          </p:txBody>
        </p:sp>
        <p:sp>
          <p:nvSpPr>
            <p:cNvPr id="8" name="Bent-Up Arrow 7"/>
            <p:cNvSpPr/>
            <p:nvPr/>
          </p:nvSpPr>
          <p:spPr>
            <a:xfrm rot="5400000">
              <a:off x="2285746" y="2258870"/>
              <a:ext cx="1620180" cy="1368152"/>
            </a:xfrm>
            <a:prstGeom prst="bentUpArrow">
              <a:avLst>
                <a:gd name="adj1" fmla="val 12921"/>
                <a:gd name="adj2" fmla="val 34260"/>
                <a:gd name="adj3" fmla="val 26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23728" y="2132856"/>
              <a:ext cx="360040" cy="1200329"/>
            </a:xfrm>
            <a:prstGeom prst="rect">
              <a:avLst/>
            </a:prstGeom>
            <a:noFill/>
          </p:spPr>
          <p:txBody>
            <a:bodyPr wrap="square" rtlCol="0">
              <a:spAutoFit/>
            </a:bodyPr>
            <a:lstStyle/>
            <a:p>
              <a:r>
                <a:rPr lang="en-US" b="1" dirty="0" smtClean="0"/>
                <a:t>D</a:t>
              </a:r>
            </a:p>
            <a:p>
              <a:r>
                <a:rPr lang="en-US" b="1" dirty="0" smtClean="0"/>
                <a:t>A</a:t>
              </a:r>
            </a:p>
            <a:p>
              <a:r>
                <a:rPr lang="en-US" b="1" dirty="0" smtClean="0"/>
                <a:t>T</a:t>
              </a:r>
            </a:p>
            <a:p>
              <a:r>
                <a:rPr lang="en-US" b="1" dirty="0"/>
                <a:t>A</a:t>
              </a:r>
            </a:p>
          </p:txBody>
        </p:sp>
        <p:sp>
          <p:nvSpPr>
            <p:cNvPr id="10" name="TextBox 9"/>
            <p:cNvSpPr txBox="1"/>
            <p:nvPr/>
          </p:nvSpPr>
          <p:spPr>
            <a:xfrm>
              <a:off x="2627784" y="3328860"/>
              <a:ext cx="648072" cy="230832"/>
            </a:xfrm>
            <a:prstGeom prst="rect">
              <a:avLst/>
            </a:prstGeom>
            <a:noFill/>
          </p:spPr>
          <p:txBody>
            <a:bodyPr wrap="square" rtlCol="0">
              <a:spAutoFit/>
            </a:bodyPr>
            <a:lstStyle/>
            <a:p>
              <a:r>
                <a:rPr lang="en-US" sz="900" i="1" dirty="0" smtClean="0"/>
                <a:t>01010010</a:t>
              </a:r>
              <a:endParaRPr lang="en-US" sz="900" i="1" dirty="0"/>
            </a:p>
          </p:txBody>
        </p:sp>
        <p:sp>
          <p:nvSpPr>
            <p:cNvPr id="11" name="TextBox 10"/>
            <p:cNvSpPr txBox="1"/>
            <p:nvPr/>
          </p:nvSpPr>
          <p:spPr>
            <a:xfrm>
              <a:off x="2627784" y="2849576"/>
              <a:ext cx="648072" cy="230832"/>
            </a:xfrm>
            <a:prstGeom prst="rect">
              <a:avLst/>
            </a:prstGeom>
            <a:noFill/>
          </p:spPr>
          <p:txBody>
            <a:bodyPr wrap="square" rtlCol="0">
              <a:spAutoFit/>
            </a:bodyPr>
            <a:lstStyle/>
            <a:p>
              <a:r>
                <a:rPr lang="en-US" sz="900" i="1" dirty="0" smtClean="0"/>
                <a:t>01010010</a:t>
              </a:r>
              <a:endParaRPr lang="en-US" sz="900" i="1" dirty="0"/>
            </a:p>
          </p:txBody>
        </p:sp>
        <p:sp>
          <p:nvSpPr>
            <p:cNvPr id="12" name="TextBox 11"/>
            <p:cNvSpPr txBox="1"/>
            <p:nvPr/>
          </p:nvSpPr>
          <p:spPr>
            <a:xfrm rot="19836176">
              <a:off x="1079025" y="464102"/>
              <a:ext cx="1080120" cy="307777"/>
            </a:xfrm>
            <a:prstGeom prst="rect">
              <a:avLst/>
            </a:prstGeom>
            <a:noFill/>
          </p:spPr>
          <p:txBody>
            <a:bodyPr wrap="square" rtlCol="0">
              <a:spAutoFit/>
            </a:bodyPr>
            <a:lstStyle/>
            <a:p>
              <a:r>
                <a:rPr lang="en-US" sz="1400" dirty="0" smtClean="0"/>
                <a:t>SCHOOL</a:t>
              </a:r>
              <a:endParaRPr lang="en-US" sz="1400" dirty="0"/>
            </a:p>
          </p:txBody>
        </p:sp>
        <p:pic>
          <p:nvPicPr>
            <p:cNvPr id="13" name="Picture 16" descr="https://encrypted-tbn2.gstatic.com/images?q=tbn:ANd9GcRilaKKx6jDGr7JETCEWvJTW1AkFzXbzX2aUME5GqWlUXG2fCsI"/>
            <p:cNvPicPr>
              <a:picLocks noChangeAspect="1" noChangeArrowheads="1"/>
            </p:cNvPicPr>
            <p:nvPr/>
          </p:nvPicPr>
          <p:blipFill>
            <a:blip r:embed="rId6" cstate="print"/>
            <a:srcRect/>
            <a:stretch>
              <a:fillRect/>
            </a:stretch>
          </p:blipFill>
          <p:spPr bwMode="auto">
            <a:xfrm>
              <a:off x="5313784" y="2852936"/>
              <a:ext cx="1130424" cy="1058417"/>
            </a:xfrm>
            <a:prstGeom prst="rect">
              <a:avLst/>
            </a:prstGeom>
            <a:noFill/>
          </p:spPr>
        </p:pic>
        <p:sp>
          <p:nvSpPr>
            <p:cNvPr id="14" name="Right Arrow 13"/>
            <p:cNvSpPr/>
            <p:nvPr/>
          </p:nvSpPr>
          <p:spPr>
            <a:xfrm>
              <a:off x="4644008" y="2852936"/>
              <a:ext cx="792088" cy="936104"/>
            </a:xfrm>
            <a:prstGeom prst="rightArrow">
              <a:avLst>
                <a:gd name="adj1" fmla="val 19401"/>
                <a:gd name="adj2" fmla="val 40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7541" y="3466262"/>
              <a:ext cx="1956000" cy="285744"/>
            </a:xfrm>
            <a:prstGeom prst="rect">
              <a:avLst/>
            </a:prstGeom>
            <a:noFill/>
          </p:spPr>
          <p:txBody>
            <a:bodyPr wrap="square" rtlCol="0">
              <a:spAutoFit/>
            </a:bodyPr>
            <a:lstStyle/>
            <a:p>
              <a:r>
                <a:rPr lang="en-US" dirty="0" smtClean="0"/>
                <a:t>One Way traffic Data </a:t>
              </a:r>
              <a:endParaRPr lang="en-US" dirty="0"/>
            </a:p>
          </p:txBody>
        </p:sp>
      </p:grpSp>
      <p:sp>
        <p:nvSpPr>
          <p:cNvPr id="17" name="TextBox 16"/>
          <p:cNvSpPr txBox="1"/>
          <p:nvPr/>
        </p:nvSpPr>
        <p:spPr>
          <a:xfrm rot="5400000">
            <a:off x="3294891" y="4096509"/>
            <a:ext cx="793214" cy="220196"/>
          </a:xfrm>
          <a:prstGeom prst="rect">
            <a:avLst/>
          </a:prstGeom>
          <a:noFill/>
        </p:spPr>
        <p:txBody>
          <a:bodyPr wrap="square" rtlCol="0">
            <a:spAutoFit/>
          </a:bodyPr>
          <a:lstStyle/>
          <a:p>
            <a:r>
              <a:rPr lang="en-US" sz="900" i="1" dirty="0" smtClean="0"/>
              <a:t>01010010</a:t>
            </a:r>
            <a:endParaRPr lang="en-US" sz="900" i="1" dirty="0"/>
          </a:p>
        </p:txBody>
      </p:sp>
      <p:sp>
        <p:nvSpPr>
          <p:cNvPr id="16" name="TextBox 15"/>
          <p:cNvSpPr txBox="1"/>
          <p:nvPr/>
        </p:nvSpPr>
        <p:spPr>
          <a:xfrm>
            <a:off x="4419600" y="685800"/>
            <a:ext cx="4343400" cy="461665"/>
          </a:xfrm>
          <a:prstGeom prst="rect">
            <a:avLst/>
          </a:prstGeom>
          <a:noFill/>
        </p:spPr>
        <p:txBody>
          <a:bodyPr wrap="square" rtlCol="0">
            <a:spAutoFit/>
          </a:bodyPr>
          <a:lstStyle/>
          <a:p>
            <a:pPr algn="r"/>
            <a:r>
              <a:rPr lang="ar-JO" sz="2400" b="1" dirty="0" smtClean="0"/>
              <a:t>قواعد البيانات – ذات القصور </a:t>
            </a:r>
            <a:endParaRPr lang="en-US" sz="2400" b="1" dirty="0"/>
          </a:p>
        </p:txBody>
      </p:sp>
    </p:spTree>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49470" y="-76200"/>
            <a:ext cx="8161130" cy="5922231"/>
            <a:chOff x="0" y="-1485900"/>
            <a:chExt cx="8601541" cy="7930252"/>
          </a:xfrm>
        </p:grpSpPr>
        <p:pic>
          <p:nvPicPr>
            <p:cNvPr id="5" name="Picture 2" descr="https://encrypted-tbn3.gstatic.com/images?q=tbn:ANd9GcRsUe5K9ioQkWNla1sdOVMU1dI2n8Y_Uuh42rKWLeBSe1k1SFKW">
              <a:hlinkClick r:id="rId3"/>
            </p:cNvPr>
            <p:cNvPicPr>
              <a:picLocks noChangeAspect="1" noChangeArrowheads="1"/>
            </p:cNvPicPr>
            <p:nvPr/>
          </p:nvPicPr>
          <p:blipFill>
            <a:blip r:embed="rId4" cstate="print"/>
            <a:srcRect/>
            <a:stretch>
              <a:fillRect/>
            </a:stretch>
          </p:blipFill>
          <p:spPr bwMode="auto">
            <a:xfrm>
              <a:off x="827584" y="971436"/>
              <a:ext cx="3384376" cy="1956397"/>
            </a:xfrm>
            <a:prstGeom prst="rect">
              <a:avLst/>
            </a:prstGeom>
            <a:noFill/>
          </p:spPr>
        </p:pic>
        <p:pic>
          <p:nvPicPr>
            <p:cNvPr id="6" name="Picture 6" descr="https://encrypted-tbn3.gstatic.com/images?q=tbn:ANd9GcSc9HcDhFYYS4jK1ZL2f24_aJwFZMAFOZ-8WG4aguBJja_is5k3dQ"/>
            <p:cNvPicPr>
              <a:picLocks noChangeAspect="1" noChangeArrowheads="1"/>
            </p:cNvPicPr>
            <p:nvPr/>
          </p:nvPicPr>
          <p:blipFill>
            <a:blip r:embed="rId5" cstate="print"/>
            <a:srcRect/>
            <a:stretch>
              <a:fillRect/>
            </a:stretch>
          </p:blipFill>
          <p:spPr bwMode="auto">
            <a:xfrm>
              <a:off x="3563888" y="3275692"/>
              <a:ext cx="1295400" cy="1295401"/>
            </a:xfrm>
            <a:prstGeom prst="rect">
              <a:avLst/>
            </a:prstGeom>
            <a:noFill/>
          </p:spPr>
        </p:pic>
        <p:sp>
          <p:nvSpPr>
            <p:cNvPr id="7" name="Rectangle 6"/>
            <p:cNvSpPr/>
            <p:nvPr/>
          </p:nvSpPr>
          <p:spPr>
            <a:xfrm>
              <a:off x="3904830" y="4427820"/>
              <a:ext cx="667170" cy="369332"/>
            </a:xfrm>
            <a:prstGeom prst="rect">
              <a:avLst/>
            </a:prstGeom>
          </p:spPr>
          <p:txBody>
            <a:bodyPr wrap="none">
              <a:spAutoFit/>
            </a:bodyPr>
            <a:lstStyle/>
            <a:p>
              <a:r>
                <a:rPr lang="en-US" b="1" i="1" dirty="0" smtClean="0"/>
                <a:t>EMIS</a:t>
              </a:r>
              <a:endParaRPr lang="en-US" b="1" i="1" dirty="0"/>
            </a:p>
          </p:txBody>
        </p:sp>
        <p:sp>
          <p:nvSpPr>
            <p:cNvPr id="8" name="Bent-Up Arrow 7"/>
            <p:cNvSpPr/>
            <p:nvPr/>
          </p:nvSpPr>
          <p:spPr>
            <a:xfrm rot="5400000">
              <a:off x="2285746" y="2887843"/>
              <a:ext cx="1620180" cy="1368152"/>
            </a:xfrm>
            <a:prstGeom prst="bentUpArrow">
              <a:avLst>
                <a:gd name="adj1" fmla="val 12921"/>
                <a:gd name="adj2" fmla="val 31448"/>
                <a:gd name="adj3" fmla="val 26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23728" y="2771636"/>
              <a:ext cx="360040" cy="1200329"/>
            </a:xfrm>
            <a:prstGeom prst="rect">
              <a:avLst/>
            </a:prstGeom>
            <a:noFill/>
          </p:spPr>
          <p:txBody>
            <a:bodyPr wrap="square" rtlCol="0">
              <a:spAutoFit/>
            </a:bodyPr>
            <a:lstStyle/>
            <a:p>
              <a:r>
                <a:rPr lang="en-US" b="1" dirty="0" smtClean="0"/>
                <a:t>D</a:t>
              </a:r>
            </a:p>
            <a:p>
              <a:r>
                <a:rPr lang="en-US" b="1" dirty="0" smtClean="0"/>
                <a:t>A</a:t>
              </a:r>
            </a:p>
            <a:p>
              <a:r>
                <a:rPr lang="en-US" b="1" dirty="0" smtClean="0"/>
                <a:t>T</a:t>
              </a:r>
            </a:p>
            <a:p>
              <a:r>
                <a:rPr lang="en-US" b="1" dirty="0"/>
                <a:t>A</a:t>
              </a:r>
            </a:p>
          </p:txBody>
        </p:sp>
        <p:sp>
          <p:nvSpPr>
            <p:cNvPr id="11" name="TextBox 10"/>
            <p:cNvSpPr txBox="1"/>
            <p:nvPr/>
          </p:nvSpPr>
          <p:spPr>
            <a:xfrm>
              <a:off x="2627784" y="3516251"/>
              <a:ext cx="819274" cy="291403"/>
            </a:xfrm>
            <a:prstGeom prst="rect">
              <a:avLst/>
            </a:prstGeom>
            <a:noFill/>
          </p:spPr>
          <p:txBody>
            <a:bodyPr wrap="square" rtlCol="0">
              <a:spAutoFit/>
            </a:bodyPr>
            <a:lstStyle/>
            <a:p>
              <a:r>
                <a:rPr lang="en-US" sz="900" i="1" dirty="0" smtClean="0"/>
                <a:t>01010010</a:t>
              </a:r>
              <a:endParaRPr lang="en-US" sz="900" i="1" dirty="0"/>
            </a:p>
          </p:txBody>
        </p:sp>
        <p:sp>
          <p:nvSpPr>
            <p:cNvPr id="12" name="TextBox 11"/>
            <p:cNvSpPr txBox="1"/>
            <p:nvPr/>
          </p:nvSpPr>
          <p:spPr>
            <a:xfrm rot="19836176">
              <a:off x="1079258" y="1176896"/>
              <a:ext cx="1080120" cy="307777"/>
            </a:xfrm>
            <a:prstGeom prst="rect">
              <a:avLst/>
            </a:prstGeom>
            <a:noFill/>
          </p:spPr>
          <p:txBody>
            <a:bodyPr wrap="square" rtlCol="0">
              <a:spAutoFit/>
            </a:bodyPr>
            <a:lstStyle/>
            <a:p>
              <a:r>
                <a:rPr lang="en-US" sz="1400" dirty="0" smtClean="0"/>
                <a:t>SCHOOL</a:t>
              </a:r>
              <a:endParaRPr lang="en-US" sz="1400" dirty="0"/>
            </a:p>
          </p:txBody>
        </p:sp>
        <p:sp>
          <p:nvSpPr>
            <p:cNvPr id="13" name="TextBox 12"/>
            <p:cNvSpPr txBox="1"/>
            <p:nvPr/>
          </p:nvSpPr>
          <p:spPr>
            <a:xfrm>
              <a:off x="467544" y="4787860"/>
              <a:ext cx="5760640" cy="369332"/>
            </a:xfrm>
            <a:prstGeom prst="rect">
              <a:avLst/>
            </a:prstGeom>
            <a:noFill/>
          </p:spPr>
          <p:txBody>
            <a:bodyPr wrap="square" rtlCol="0">
              <a:spAutoFit/>
            </a:bodyPr>
            <a:lstStyle/>
            <a:p>
              <a:r>
                <a:rPr lang="en-US" dirty="0" smtClean="0"/>
                <a:t>Two way traffic Data </a:t>
              </a:r>
              <a:endParaRPr lang="en-US" dirty="0"/>
            </a:p>
          </p:txBody>
        </p:sp>
        <p:sp>
          <p:nvSpPr>
            <p:cNvPr id="14" name="Bent-Up Arrow 13"/>
            <p:cNvSpPr/>
            <p:nvPr/>
          </p:nvSpPr>
          <p:spPr>
            <a:xfrm rot="16200000">
              <a:off x="3892003" y="2388962"/>
              <a:ext cx="1584175" cy="1504014"/>
            </a:xfrm>
            <a:prstGeom prst="bentUpArrow">
              <a:avLst>
                <a:gd name="adj1" fmla="val 11536"/>
                <a:gd name="adj2" fmla="val 17044"/>
                <a:gd name="adj3" fmla="val 214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5400000">
              <a:off x="5184068" y="3969060"/>
              <a:ext cx="1584176" cy="1368152"/>
            </a:xfrm>
            <a:prstGeom prst="bentUpArrow">
              <a:avLst>
                <a:gd name="adj1" fmla="val 11536"/>
                <a:gd name="adj2" fmla="val 17044"/>
                <a:gd name="adj3" fmla="val 214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a:off x="5292080" y="2636912"/>
              <a:ext cx="1584176" cy="1368152"/>
            </a:xfrm>
            <a:prstGeom prst="bentUpArrow">
              <a:avLst>
                <a:gd name="adj1" fmla="val 11536"/>
                <a:gd name="adj2" fmla="val 17044"/>
                <a:gd name="adj3" fmla="val 214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p:nvSpPr>
          <p:spPr>
            <a:xfrm>
              <a:off x="4716016" y="3789040"/>
              <a:ext cx="216024" cy="2880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4932040" y="3789040"/>
              <a:ext cx="216024" cy="2880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5493665" y="1677239"/>
              <a:ext cx="309634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Education Field Directorate </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 name="AutoShape 20" descr="data:image/jpeg;base64,/9j/4AAQSkZJRgABAQAAAQABAAD/2wCEAAkGBxQSEhUUExQVFRUXFx8aGRgYGB4cGRgdGB0cFh4eHB4aHCggIh8mHBceITEhJyouLy4uHB8zODMsNyguLisBCgoKDg0OGxAQGiwkICUrMTQ0NjAtLDA0NCwsLzQuLDcsLCwuNCwsLC8sMCw4NCwsLCwsLSwsLCwsLCwsLCwsLP/AABEIAOAA4QMBIgACEQEDEQH/xAAcAAACAwEBAQEAAAAAAAAAAAAABgQFBwMCAQj/xABIEAACAQMCAwYDBgIGBgoDAAABAgMABBESIQUGMQcTIkFRYRRxgSMyQlKRobHRFTNDYsHwJHKCkrLhCBYXJTRTY3SiwkVU0v/EABoBAQACAwEAAAAAAAAAAAAAAAAEBQECAwb/xAAuEQACAgEDAwIEBgMBAAAAAAAAAQIDEQQSIRMxYUFRFCKBwQUjMnGhsYLR4ST/2gAMAwEAAhEDEQA/ANxooooAooooAooooAoopU4jzopdobGJr2cHB7sgQxnp9rMfCuPyjLe1ANdLvFed7KBzGZu9lH9lCDLJ5dVjBI6+eKrRyrc3eDxK6YjztrQtFB06O2e9fffqBkDamLhXCra1Ajt4ooRjOlFCk4wCTjc9RufagKAcf4jcf+G4d3KkbPeShDk/+lHqbbruRX3+g+KSkGbiKQjzS2t1/wCOYsevsPOm/NQeMcS+HiMndTS4IGmFNb7nGdORsM5PtQFAORg39dfcQlP/ALgoP0iC+e9ev+zuyO7i4kb8z3dwWP6Sirzg3EmnQs8EtuQxXRLo1HHmNDsMfX1+dT80AqHs6sfwrOjeTLdXGQfUZlNH/UZV/qry/jPr8Sz/AD2kDeVXnF+Lx2yq0gkIZwg0Ru+CxwNWgHAztk+3rU/NAKH/AFe4jEcw8ULj8lzbo4J/149DDYfx9aP6X4pBjv7KK5Xze1lw3rnu5gM+mA1N+apeZ+NtapGUhMrO+nYOVQYLFn7uN3C7YyFO5GcDegIXD+fbN2Ecrtayn+yukMLZ22Bfwk5ONiaZw2dxVcbeO7gXv4Y3V1BKOA6jO/4h++KXm5Le2JfhtzJb+fcSEy2rHf8AAx1JnOMowwANtqAc6KTrfnJ7dhHxSH4VuguFJa0kPs5GUz6Pj503xuGAIIIO4I3B+VAeqKKKAKKKKAKKKKAKKKKAKKKKAKKKKAKrOP8AHYLKLvZ30qSFUAFndj0VFUEsx9B8+gqHzTzILULHFG1xdSf1UCbs2+NT/ljBO7nYVG5d5YZJfjLxxPesuNQ/qoAc+CBT0XBwWO7bnzIoCAvC7ziR1Xhe0tfK0jbEsg8jPKhyoPXu09dztTbw+wigQRwxpGg6KihQPoKkUnc8c03Fo2LaGObuoGuLgOxXTGp0rpP5iQ5AxvoagJHaPxK9trNp7FY2aM6pA4JPdgHOkAjJBwevQGlLiXEmjvuFcTEve29zELZzuFRpPECq+WW3IOcaD7UxcR7QYfDDbwyXly6jMEWGEeoZIlf7i46HrXLk/k4rYfDXSBB8V36RI5cRASLKqBttsgj6mgHmkbnXnVre4W0iVwxjDvKkLTFATgKqLgaiATqY4G2xp5ooDIOSOa5rFZ4JbbiNwnfGSCQwMXZJPEdeehzv7lj0q6uOdb954Xh4ZefDAMJlaNBIxI8BQ6+g8xtWi1T33L0cswnaS4VgVOlJ3WPMZJHgBxuDgjof3oBM5m5xvJ4GhtLLiFtcuyiN2iXSDrGdTZIUac7+VSOeefoIFltkvfhryPSQTA7xuwAbRnQQFY7FvLf0rQ68SxhgQcHPqMj9KAorXmZY7CG7vR8PrRC40sdLSYAGACwyT59M71z564ZeXFuBYXPw8quHz/5gUHCZ8gTj2PntVdxDhfEL7NvdC2htCftGjLPJOoIIVQwxGGxudyPL1rpz1y/e3Pdm0uVjSMb25Mkay/OWFw4wAMAfzoCMO0u3isFubkhJhlJLcEd73qNodQp9Dvk+RFM/LfHIr22iuYj4JFzjzU9GU+4OR9KSuzvl54ry4lk4elqpRANTiU96udTROctpZSCSTnUPUmuMdr/SvHGlOTacOwib+FrkNqJHrp8/9VfWgNKuIFdSjqGVhgqwBBHoQdjSfLy3cWBMnC2Bj3ZrGQ/ZMTue5c5MTH0+5k74p0ooCn5a5livA4TUk0R0zQSDTJE3XDDzHow2PlV1S/zLyyt0UmjcwXUWe6nQDK9fC4OzxkndT74xXHlnmOR3NrexiC8UE4H9VOo/tICeq+q9VzvQDNRRRQBRRRQBRRRQBRRRQBS9zfzMLNUSNDNdTHTBAvV28yfRF6sx2Aqw4/xiO0geeXOlB0H3nJ2VVHmzHYD3qo5T4NIGe8u8G7mH3eot4uqwp8tixwNTdegoCXy3wH4fVLK/fXUu8spH6Ig/DGvkv1OTULtClvY7ZZrDDSQyCR498yxgEMox165x7bbgVwk41dx3Mqy92tvEWlklMbhI4VGVUMT45WG5wMKAfPGani/O4N/ZCyvIriOVu7e1iUO5zktKXAymlSDgkZCnY4OALuz7QLJ7AXzShIuhVvvhx1j09S3pjqN+lZnxbiy3lzdHiFw/DLaSKI9yR/pM8QDFQDpOFyWJQZ3PStKtuzuxS9a8EWZGOoKf6tH83Vemo7fpkYpjuOHxSMrvGjuv3WZQSvyJGRQCZ2O8C+Fs5CEkjSaZpIllx3wjwqr3mkAZOnVjG2QKfKKKAKKKXObOaEs4y58jpG2SzYzpUbDYbkk4HvXOyyMFlm0IOTwhgllCjLEAepOKqeJ8TVopFiOptJAx0z8/WkfmfmCSbhvxSZV2RMYO6B2IbG3XbGaVey7iTiedCxKtCzn/AFkKgH54Y/tVddqpzhLbhL+f+FhVoW4Ob9DZ7DjUbgKW0vgZDDG/nv06+9WYOa/OfOvFpBxCVkdl7shU0nGkAA7fMkn61ot5zY9nbxS4BMnd6lx0LIzMQNsfd6e9bV6yUVHqLOfYXfh8opOPqaRRVPy5x1bqMMMAlQwx0IPmM7jfqD0q4qwrsjZHdHsV8ouLwz4wyMVw4fYRwII4UWNB0VRgZO5J9STuSdyakUVuaidxTngw33wfwkrMU1Kdcambz+xDMA+BnYsDt0rlac1y3bvLYo8iW791PBIoRmYkZaN8nxIM5Xodt6vuZ+XIb6Lu5l3U6o3GQ0TjoylSDsfLO9J3ZtdjhxHCbpBFMGZ4pc+C7DEnUpP4wMDSfICgNJqr5g4Gl3GFYsjodUUqbSROOjIf2I6EZBpd5j59e0v1tfg5JU7rvWlRssEyQxWPTltJ6gNnGTjam3hvEIriNZYXWSNxlWXof8+lAUnLPMTPK9nd6UvIhk4BCTxnpLFnyPQj8JyKZqoObOAm5RXhburqE6oJfyt5q2OsbgaWHTocZArryrx8XkRYqY5Y2Mc0R6xyL1HuD1DeYIoC6ooooAooooAoopX5+4m6RJbQEi5u27mIg4MYI8cueoCJk5G+cUBCsh/SV8ZmGbSzcrB6SzjwvL6FU+4vlnUac6h8G4ZHawRwRDTHGoVR8vM+5OST5kmoHEubrK3mME1xHHKsfeFWOPCAT1O2cDOnOceVAUPOvN9zaTLCtis6T4jhPfKO8kZSdJQ76Qep6bj1qbyFygLJGllEbXc5LyuiKqrqx9nHgbIuB8zk+1V/JNk99O3FrlcagVs4z0ih8nx+d+ufT57PlAFFFFAFFFFAFZn2tcOLQMWyoRjIjYJB1bFTjzydvp71plcrm3WRSrgMD5Go+op6iWHyjvp7ulNSML5R4mslo1s0cj6Uc4A8LKxLAavI6umcb9PaByYssFwwMQw6srFmAZQpwcb774BGPQ1odrYpbzlO5j1DIBwC2Cc9Sc4OSfmTUziA0kaY1GDtgAZ89t687ZeoqaUe75/cvPiOWkuJGTXUEk19rkhyC+GUMCCIwik5zv1Un13HrUjnTivfOkY1gI/iYqcZIG49cLv8ulPvG5emVUHHoNqj8mcISe4yUUomWOANyRp3x69PkK6UXK2cfl7cI6u/bDqSXZDD2dcLaKNTghEQopIwX1EMWx6Z6f8AKnSviqAMDYV9r0FFKqhtPOXWuybkwooorscgql5s5biv4DFLlSDqjkXZ4nHR1PqD+tXVFAZFwPiNw/GrKC8jYXNvFPG8uPBcJpBSRT775HkfqA/WPLC29089u5iSU5mgAzHI/wD5ijPgf1I2bzHnUTnzl+S4RLi1bReWpLwt5P8Amib1VwMfPHvS5J2nS3SrDw20ea8K/ah1KxWzdGDk4zgg+YHuelAabSbzZGbG4XicSnRgR3qqN2i/DLj80ZOSeukn0q85Yt7tIFF7LHLN5tGmlR7e/wA8D5VZzxK6srAMrAqwO4IIwQR6EUB7ikDAMpBBGQR0IO4NeqTeRZGtpJuGSav9H8duzHPeW8hJUAnfMZ+zPyWnKgCiiigCkzlw/GcQurwg93ATaW+c4ypDTuM7bvhNQ8kO9XHOfF/hLKeZd3VCIx+aR/Ag6jq7DpvXvlLhHwlnBB1ZIxrP5nPidvq5J+tAW1ZBxfhE95eX3D44I1Ekwlnu5VD6ImRREsQP48KQPTB6da0rmTmGGxi764LiPOMqjPg4J30g4GAdztSt2ZShu9upyEuuIMZhET4xBF9nHt6BT1/vfQAO/D7buoo49RbQipqOMtpAXJwAMnGdhiu9FFAFFVPMvMUFjEZZ30j8Kj7zn0Uef8B51i1z2uX5lLoYkTO0ejIA8sknUT75HyFaSmo9yTRpLLlmJv8ARWYcD7XoPhla7DGfJ1JDGcEZ2I1Njp/eqHxHtpX+wtWPvK4H7Ln+NY6kTZaG9ywomt0p848+21gpGoSz48MSnfP98jZR89/QGsd432jX9yCpl7pT+GEaP3yW/elWKFpGwqs7HyAJJ+g3Nc5XexPp/CmubX9F/stOIc23k0rytO4LHPhOAPQKB5DpTFyJb33EJwO/m7pN3Yucbbhfr/D6VJ5T7K7icq9z9hF6H+sPyHQfP9q2rgvCIrSJYoUCoP1PuT5muKpU+6N9Vqqqltrw3/R+dOZpL22neKaWUMD1ycEeo9v4V75P53uLKcSFmlQ7SRsfvD1B8mHrW882cqQX8eiUYYfddfvKf8+VYjzP2c3doSQnfRjo8YJIHuuMj6Zp0+m+xtp9RTfDZPhm58ucz218mqCQE+aHZ19ip3+vSrmvyTDK8bZUsjqeoJVlPzG4p14N2p30GA7LOvpIPF9GUg/rmu8bvcj3fhUlzW8o/QNFZZw/tohP9dbyKfWNlYfoxU1G5x7WRoj/AKPfDknvO8i3AxsBq26+melb9SJCWiu3bdprlFYBwHtWvIpg1w/fRE+NNKhgP7hGMH2Ox/cblwbi0V1Es0Dh426EeRHUEHcEehrMZqXYxqNLZT+om1n9zjhPE2mPgsb4ZmbpHBOnR2PRRJnGfzGtApQ7XLCSfhN1HDG0kjCMhEBZjpljY4A3OwJ+lbkYabO6SVFkidXRhlWQhlI9iNjXas37NrpprqWe1gaLh8kYDayq6rmNijOkasdIIHiyBk4PWtIoBP7QB8OYOJIDm1fEoAJLW8pCSAgddJ0yD00mnFWBGRuD0rhe2izRvFIAySKVYHzDDBH6Glzs2unNmIJTma0dreT1PdHCNuScNGVOT60A10UUUAn86gzXPD7TfS85nkwfwWo1gH2MjIKv7vjMMUyQu2HdHkG3hCR41MzdAPEBv61Q2v23G5m6i1tEQezXDs5+fhjFW95y/FNO80mp9dsbYxlj3eh2LP4R+JtgT6KKAV+07i6T2gs7aaNpbuVIBoYMVVjlyQp6aVIPsTTVY8DjimaZWckxJEqs2VjSPoEGNs9SfPast7NuA2/9J4igVPgoGWUsG1GdpGRW8fQ92mdtvFtWzUAUUUUB+fe2fjRnvzFpKrbjQM9WLAOW+W4A+WaT+AcImvJ1ghXU7HzOAq7ZYn0FbZ2ycAtmtJbto/t0CqrgkZywA1AbNgZxmlXsphWPiKqowA90o+SiEAZ6npUaS+fD9S6qvxp8w4wv5Jidi8gGPil/3P8AnUq37Fl/tLpj/qoB/HNa1RW/QiQfj712f8CBYdktjHgv3kpH5mwD8wKZ+AcItoUBggSLOxwuDkbHJxnrVLzp2g29jmJT31yRtGh+5nO7tuF+W59queWuKLcQRTL0lXJ9nAwwPvt+1Y2RjJcGs7L7Ib5NtZLmiio97fxQqGlkSNScAuwUZPlk+e1dyKSK+YoBzX2gKDj3LtpPp723jdmbSDpww8ycjfoDS5e9kVk/3Glj+TZ/4hV3zrzELKAzY1NqCRrnBbfLb4ONgd8eVdeUucrbiCkwtiRR44n2kT6eY9xkVwUIyb4JatvrgpJtJiJP2Kj8F0f9pAf4EVCuexabSSlxGzAbAqRk+mc7VtVFZ6EfJn4+71Z+Q761khkaKRdMiHS6kjYjqNjj9K1nsF4u+qe1K5THfBvynIQg/PbHyNKvPESvdXOoZImuivsUEb/wBrbeSuB21tbo1tEI+9RXY5LFiVzuzEnAycDO1a1rMuPQl6q/NOJLvgYKKKKkFQZha8x2/Br3iMN05jhkdbqAAMxcyjEiqBn8a+w69BVpwHnS6ur2JBYywWciORLMpDsybgjGyg+h69R0qXzBa21vfpxG7uI40WAwokg6Pq161OdzpyMAZ2FQT2t2LSqkIuJwWAaSOFiiZ2BORqO/oDQD9Snw77DjFzF+G6gS4UYwA8R7mTG2+VMZ/WmtTnBpT5tHdX/DLjyMr27H2mjLKP8AfjG9AN1FFfaAUeTlDXvFZfM3KR/SKCNRt9T86bKVez7cXzn7zX02T66dKD9gKpu0/niCC0lW3vI1u43XSinL6kcFlYDyIBBB2xmgH9IFDM4VQzABmAGpgucZPU4ycfM10rCuBdsD3fELT4hktLZAxl3JWRzG6gk42XUQQvkepO1bVwzicNyneQSJKmcakOVyOoyKAl0UUUAidscwFiiH+0uI1/ct/wDWkjsvb/vGI+r3R/ZP5U0dtUvhsY/zXOr/AHAB/wDelPstb/TrU/m+JP6gVGm/zEWlKxpn5TN2rO+2Lm+Wyhjhtzoln1faeaIuAdP94lgAfLf2p9vrtIY3llYJGilmY9ABuTX5y7Q+dW4nMoC6IIye6BHjOrALMfLOPujYbZyaklYll4F+yTqxySxzk7k53JJPUk+daByJzFc28EscUaspdSryEiONicHOCCcnG2VGcjOTiqflTgyTMDIQR+CMOqvJ1GULHBKlTlD1APqMv62AXdFMfTwpGY030nOkgFM4yQrMuVOxJxUayfoi71N1cKFpoLPu/Pg+2vPV3H4pVgnT8XdhkZRkDOcsCN/T67VC5i4pDxlGtxC0LDS3ekqThTqwMHcaWY5bGNXTevNzYIrlvET5yKcOdiAPBjbB8wRnO+Bmqnlq+WB5JG6OzKdXkNKnHQZ2P+HlUV6ia7srlVFjTwXj8/D4UgljE6A6YSsmHVPwrJrG+BjxDy2xtkl1zheMwKm2hBOFRkd2Jzg5OpWPkfCvruao7niYuZogniCDOceYwQBq22Bzv6jpmu81sMZD4yMkeI77ncqVzvvgEjbABxWfiJv1HSiha5947NdSRiWIxLGgAUaihZtycso3xjwkZFJzyvDIs0TtG6nIdThlP+fLofOtMu7KMgp3Ukp0Y8ccmlCTsVRY1QHxDcnIwdyRugcTtAoOnJToCSCcjfSWXwswxuUyvlnORUqqeeCyhZXdpnRLhrsb/wBnPMjcQslmkULIrGN8fdLLjxD0BBBx5HIpnrBeyrtBFnptLgAW7MSsgGDGznJ146qSevVfl03oVIKI/OPNO95P73F6P1iX/E1t3Z/P3nDbRs5+xUH5r4f8KxLi66rsnBwb26GfLdYx/gf0rV+xubVwqEflaRf/AJs38GFRqn8zLTWR/KXjH9DtRRRUkqzzLGGBDAMD1BGQfoa+RQqowqhR6AAD9q43vEIod5ZY4/PxsFzj5msSue2uS3+Nh0rO6zyLazZGnRrYLrx97SuMEdRjPqQN2FKfacuLWGTzivLeQexEyjp0OzHap3KfG4pre3HxMc0pjXUQ6lmYKNWw8856Covagv8A3ZcHzXQyn0ZZEIP0NANVFVvxL+v7D+VFAUnZ8cC9Q/eW/myPTVpYfqCDSl2zcsTcQkhitLTXKvikuThFVN1Eeo4DbnUQMkYHrTXyY2m94rF5rdI/0lhjYb/Q020B+TOU+TbyZmnS0+IS3mCyxFgpYr4mXqCcAYOM/eGxr9V8P0d0ndoY00jShXQVGOhXGxHTFeeH8PjgDiNQuuRpG92c5Y/rUqgCiiigMp7XmZ73h8QGcFmx9V/wWqHs64hGbvh8SltcYlVwRgZZTnHruKl9qvGVg4vA7KXWKAeEHBy+sef0pX7NJs8Wtz01SP8AurmoUk3dl9kXdUP/ADf4v7mt9sluX4VPhwoQo5ycBgrqdPzJxgeZAHnX59srHvAWJIQefmfYVrHb9xdgLe0X7rZlk99JCoP11H5gUhcJg76ONEUkk6Qq9WbOMfU71ItltRR74xlHf2zz+w2cn2l1dQEQq4jTAIPw5ieQEN4VePwYU7gDxavvAinaPlGdmDNPHGoYkKsYY4ODgsojGzA+R2OK78lcrtYwtqbxvhmQfcXA6DzLeRPsPnTGJS2VGVOkMpHU+RBGPX9aw4xxlokWWKU26+F5FSLs+XxfETyTMx8Dj7MrgfdIUlSCR1AB/bCpzzb2lhbyxKS7Misiu2qQO5YEew8G/p+laDzPzQltw+S6K5K+FUzj7QnSFPphuvsKwXifEL2+OqYk6iWxsiknHkSM4AwOuKzCiE/mbSj5OcrZp8Jt+DTuXODWt/bQYZgYR9n3baW+166tt8ackfPPlV9ccmFmUxXDxxqD4WBkZznOoszjA2Gy4G29Y5wjmO94eVZPEi52bDDSdIKhhnQPDtjod8Gv0Bb8YSS2hmh3Eyr3Y8/EM9PYZz8qSqjBZymvBmNkm+zT8iZxPkBtL6DHIcMQrIoy2CFBDg5AJJ3cb49KQOdbCeERwXAfRjKMe7CYwAdCRZAZTtknfPSt5ml0+Hc4AyxO+T6jHoM5+VJHaJyc9z/pEZLui4Mf90b5THnvuPP9jjbFLKR1pthCebcuPjuYXf2hiJB3HkfI1+p+VrUxWdtGziQpBGpcHIbCAZB8x71+bON4Eajrvtn2/wA4rZ+xLjJn4f3bHxW7mIf6mA6foG0/7NbVy3RyRISUlldsmcy3qSzfDKHMovpXztowWfO+c/d36U/9hUp+BkjPWOdgfqq/yrI34j8PxCSYrrCTyHTnGclh1x71pvYVf958aANIMiyAenea9vppqPUnGx+33L3WQ/I+iZq1FFFTCkF3n61t5LKX4mD4hQp0RqCXZzsoQr4gxOBkV+XbnlC8SeG3a2dJpxqijbAZgSR5nYjScg4I6nrX7EqBdcIiknhnZcyQhwh9O8AB/YUAh9iPB47e2dXtXgvEbEzSKQzg7qVLD7mNsLtlT60xdqDf92XA820Ko9WaRAB+tNNKfaa2bWGPzlvLeMe5Mynr5bKd6AvPhn/L+4/nRVlRQChaDuuNzDoLm0jf5tA7IcfJZBVvzHb3bxgWc0UL53MkZfY+mGGCPcGqjnP7G64fd+Szm3k8sJcjQCd+gkVP1ptoDK+NccuuCNbve8QF2J5CJImg0YQaQzxMgOChYEq2zA7AHNamjAgEEEHcEdCDWT9ol1AOM2vxmoW6WsoPgZg7TB4tC4U5YhhsPQU2dlU8zcNhFwkivHqjBkUqzohwjaW3GVwPpQDbRRRQGB9qnCJp+JTP4EjGhVaSRUB0oucBjk+InoK4dnfAJk4jbSDu5ER/E0ciuFyrDcA56nrimTtp4ZaJJDLKrh5tQMiHddAXHhOzDxdP0qF2N2Rh4g+HWSKW2Yo69GKvHsR1DAE5U9M1B+bq4fHJdqx/Ctr2x9is7dM/0iuencJj/eerHshRVuEyucQsQfykkb/uR9amf9IDhR/0a6HQaon9s+ND+zj6imfs34R3NvGxXDNbRE565cu5/io/2RUqUW2ignFyaHWMZqsupGinjZsMrgoMDGCSGUHfcnpnarGzjKg75ycioHFV7yVIScKyFgcdGQqQfpWt/wCnK75JFfcQ+0G7SWb4dR4Q6yODj+tAIGN8ZwRk+uPOlpUwcHI8WCOm2dt8ZO2QcnqD61JmctJKXXUzSPq8t9ZXOfpjf0qvnkGoZbA9euP0qgtslObL2mtQikj07ZAzk52xsScbZzjOcgn5A+tOvZvxNdoGG8SHuVAAGlmJbzwCP0x0pARif4bVZ8uFvi4ApKs0mjcZ0h1IbqBnby6bV0onKEkY1FcZweTXuGSGVnkBAQtgbZ1aBjIOdhn23xU6U6aicH8JkiH3Yyqr8tIz099/rUm6iJZTnYeVX1cXGPJQSkpPg/PnaREvxFxpXSBNkDGOvX9c5+tOP/R9z3d36a4/10tXrtk4UPh5ZlXdXhJPqG1REf8AxQ/T3q47EOEmHh/eMN7iQyD/AFABGv66S3+1WIR2po5VRcU15Ml4xy5N38xcxRapGYCSVFJDMSDjORsfOnvsR4dLBcThwpR4hh0dXUlGG2VJwcOdj70s9oNksvEruaV+6hEipnGXcoiIVjXzxjc9BWh9jPDrcWzXEKMjOzIdTZJC4IJxtnfoOlRYbuphcl/qbH8Pl+qRolFFFTikF/nzik1rZSzW4GtdPiYZEalgGkIHUKpLfSsy4fzJxCCS9uEvfj7azaPvAUQLMH3kMZU+Ap5AZGx9K0u/5kdIbiT4K5k7qXulQKC0/RdSjP3NRIzvsM48qpuXltLhJrBrP4CRtMs1t4QZEJHiDJsyHGg4wR02yKAd7aYOquv3WUMPkRkfxpX5t+1vuGQbECZ7hhnfEMZVT8tcgprRQAABgDYD0pT4d9vxi5l/DawJbqc5BeU99J8sKIx+tAN1FFfaApOc+EfF2U8K7OUJjP5ZE8aHoejqOm9e+UuL/F2cE/RnjGsflceF1+jgj6VcUmcuD4PiF1ZnIjnJu7fJOPEQsyDOww+HwPJztQHztY4W8/D5Gi2ngK3ER8wYiGONj+HP1xV5y5zBDeRRvG6FniWRkDDUof1GcgZBG/pUXjvCZHu7S5iAbuy8coZtu5lHiIHQtqVfp5Hak/sx4ZFYcRv7JkUTZE0UmPFJA34R5eEkA46nO21AahRSnxTtCs4rhbZC9xOxwY7dDIU92I228xnI88U1qcgHp7HrQGU9tXDJ7qW1jhjL6VdjjoNRUDJO2+Onsa59lHKN7a3JkmUJDoI0k5JY4AIx02yM/wCRq2nx5/u7fQ7/AMRXWuHTblubJnxclT0kip5q4El9ay20mwkXY+asN1YfJgDUu0t+7ijTbwoq7f3QBUuvhFdyGCDaoPEIAXjfVh01aR65GD+hwflmpy1F4jaGRRpOl1OVPv6H2IrSxZj2NoPDMh5tsikxkxhJWJH91/7RM42OrcexJ61SY3GfM9PbOP8APyrY5uHCQP38R0MMOn3g2OjLjcEfrSLxHgFmLr4eO9KSmMyd1JExwgySdYA6BCdznaqielm3mJb1auCW2Qphc4P0Pr0zt9P4U3cgcO+0N2/9VCDpP53Ixt64BPTzau1ny1aJK8ctwZ5I8aoUQoN+gLHcjHkD/GmiKF5dKIirGuyov3E92PmfbqfbfPXTaVqW6ZH1Wui4uFfOSz5dQ4kdurNv892P/Fj6VbSDavFrAI0Cjy8/U+Z+pr2wq1K1LCKjmjggvbSS3J0iTSC3mAHViR76Qce9WdpbLFGkaAKiKFVR0CqMAD5AV2ooZMM7QOR7+a8mlVA8bMSmDjSDvjB88kk+tOvY1bSQ2ckUqMjpMTg+jKpBHkRt1HvT9XGIeJ8eo/XH/MVwjW4yznglz1bnV02u2DtS3zjwW7n7qSyujbyxEnByYpQceGRRsdwMHBxk+tMTuFBJIAG5JOAPma9A5ruRBD4ZzBxS3kVOJWsbxE4+JtSSqdBmRDuF9WwMDyq0veCPLxW3ugAkcEDoz58Upk6IB+Vd2yfNsDzxWcU4zxCwb4i7a2ktDOIysasskaSOUSQsTgkZXUuPM4O1PYNAcry5WKN5HOFRSzH0CjJ/YUudm9qws+/lGJrt2uJOu3enKLuM4WMKMHPSo3aDJ8Qbfhqk6rt8yEZ8EEOJJCSOmrAjG4zqPypyVQBgbAdBQH2iiigClfn7hsjRJc2+fiLRu+QAbyKAe8iPqHXbA3yBTRRQEHg/E47qCOeJtUcihlPz8j7g7EeRBpG7aOXWntfiYdQltwdfdnS8kB2kTUN8Y3xuOuxqwsD/AEZfGBji0vGLwEnaKc5Z4vZX++vlnIp0ZcjB3HmKAWeQOFWMNpFJYxqscqBtZ3kbPXWx3yDnI6A9AKZ6w3nqCXg0N3bKjSWN4c25BGbedjqKDz04UkYHkPPJpm7FuM3DxyWs4kdYFQxzOjrkOMmI6wCSjZUHzA9MUBpMiZ6dR0r6j59j6V6r4yg1jHsAY/WqmfiT6tKhc/PNWbA9D4h+/wDzr4sa4wAB9MVE1VVtqSrntN4OK7rJB4XxEyZ14GOnv+9WPeD1H61Qvysm+mRxn3z/AB+dcW5XffFw4yf5ehHp/GolNmtrjslDd5ybyVbeU8E7jfFHix3YDZ6+37/xqjuUuXJke3i1aSusouoKRg+InOnBPptnarEcBSEGSSaQqoyc9MdN8DevPGONobdu7lRAwKBmO+ehxjfIH1rCq1FjlK2TivRJmcxWFFZZBSW4QM7W8Z1Y1MEXxDbBY5ycAfwpg4LxDvEyyiPBwAdum3Q+VVdjxuNrcd7KjAYVmU9CMdQfX5fSvUnLay4kSd8N4lx039POsqGoqkpVPevLMPb2ksMY+8HqP1qqvuJssgRNJBxg+pPl1qvTlVts3DH122OPbPvUqz5ZRHDs7uwORk7DHTypdLWXLZGO3zkR6ceXySbLiLMcEKfrg/oatBXGVV8wCfTGTX3ST12HoOv6/wAv1qZpq7a47bJbjSbTeUsH15PIbn+Hzr7GmBj/ACa+qoHSlvnfmhuHpFN3Rlh73ROVBLRKRnXtnp6HrkbipWDUmc0cB+NSOJ30wiVXlTSG75UYOEJPQFlGceWR51lnOXFXYXi3VzPFPDKIrSytn7vWGx3Umw1SA9T6YxsSBWxcK4nFcxLNBIskbjIZTt/yPqDuK4XnALaWeO4khRpovuSEeJf54zkZ6HpWTBScV5cnv7G3trt1GdDXRUHLlMNpTyGW6t7HA3yGmSRY0LMQqIuSSdlVRkkk+QArpSbzXKb6deGRMdGBJespxoi30xZ/NIRjbcKD60B65FRrqSbiUmft/BbKRjRboTpOCMgyHxn2005V4ijCgKoAAGAB0AGwFe6AKKKKAKKKKAreYODR3kDwS50v0KnDIwOVZT5MCARVTynxmQs9nd4F3COvQXEXRZkz69GAJ0t16imiqDmvlsXYjkjburqA64Jh1U+atjcxt0ZfMGgJfMXBIb23e3nXUjj6qfJl9CDvSXyrzHJw+T+jeKPhkUm2uW+5cRKCcE+TqBjBOT03OCzZy5x74jXFKnc3UW0sJPT0dD+KNvJvodxXrmnluDiEDQXC5B+6wA1Rt01ISDg0BXct3ks0pnhmFzYXGp0Ygo8JXCaFDbshZWOcDHv1pguOIRRvHG8iLJISI0LAM+NzpHU4HXFZ/wAv8dl4Q0dhxLQsIGi2vFGmJlHRJc7IwHn+v5jEsIU4teS8TuGZLKyJW1IYoGMR1yTZH4duoO+MH7tAapXl0z/PzpU7P+YrniCSXEkSRWzNi2Az3jqCwZnyceQxgetNtAcwxHX9f510oIrl933H8P8AlWOwOfEMd22rpjfpjHnnO2KzTifdG5bfYRL3IGogxnV9zORkvtnrgHyxWnXVusqFHGVYYIz1H0pc45y2nc4SJZNGSo31epAwdyR++Kj6mp2RwjvRaq5Nv2+oocN7oXS5PgMZ73OQAg2XX0AbWceRIPoTWo2QHdpjppGKX+EcsRiIB4lTOCwXOSceucjGT+p9aYo0WNQo2VRgD0A2AppqnXHDF9qskmvb6nUmuWS3TYevmfl/OjTq69PIevuf5V1rv3OJ5RAOleqK53CFlZQxUkEBhjKkjAIztkdd62MHydA6smcZUg4PiAYYz7Vl0FvNy+8mtWu+GzvqllPimgZgFJlH41IG5/xwGYruW24HCbiUTTGaVRcXGnU7E6tLyYwoVdWkAY6gAE7GluLu44+xig12/DAcSTEFZLrHVIx5J6n9fy0Bfcu8prZXbTWbYtLhCZIAfAsmzLJHnoCMrpHqPIABwrhY2iQxpFGNKRoqIPRUAUDf2FQuYOOJaRhmDO7nTFEm8krnoqD9yegGSaAjc2ceNsipCve3Ux0wRfmbzZvSNAdTHp0GdxXTlPgIs4SrN3k0jGSeU9ZJG+8d+ijoB5ACovLXLzLK95d6WvJQAdOSkEY6RR58vNm/ESTTLQBRRRQBRRRQBRRRQBRRRQFDzRy78UFkikMF1GD3U69R/ccfijJ6qai8u8zF5PhLxBBequdIP2cwH9pAx6rtkqfEu4OcZpoqr5h4DBexd1OmoAhlYEq6MNwyMN1Yeo+XQ0BI4lw2K4jMU8aSxnqrgEHG42NL3OPLct3DHZwslvanHfFNnKKRiKNQMAHG5J2wBg5NRP6Vu+GeG9DXdoOl4i/axDyE8a9QOneL6bjJpm+JF1bs1rOnjU93KuHUN5EjoQD1X0yNqASbvnwWxuLextBLFw9AJtUoiKqmx7tCCXChTk7dPPIrQLK5WWNJE+66hl+TDI/jWUcb5JveKSr8Xa2tq6kB7uGVi8iYwwVBsQRt49wD8wdKv0lgtStpGryRxhYkdtKnSNIyfYfr6jrQHXjF68MetIXnIYApHjVgnBI1EA464zX3g/ERcRCVUkjBJGmVCjgqcbg/LqNjWIcz84X0dnNHc3F7bXgA+y7mJYmGtVYxyxx6wAG66vQZOd9t4HepLDGySLJ9muSrBvIehoCX3eOm38P0r74vY/qK90VjAOZ1f3R+p/lQsW+SST7/AOArpRTAyFFQuI8XgtxqnmiiA83dV6/M1nvFO0x3vEHDYm4hAqMJkiRgQ5I0N3hUjGxHTH3vbGQO3MvM9vYCJrhmVZZBGGC5CkgnLei7dff51A515gubJVnithcW6KzTkSBXQDGCoPUdSaWOLcJ4pxGFzfutlaaSz21uomncLvgsM77ZAX22z0s+Y47vidvHBbR9xazYE00x0y92DuqxYyCQOpx8hnNAReHcsXXE3juuKPohBDxWUTfZjzUzEfePQ4/hutaHFEqqFUBVAwABgADyAHQVzLJDHlmCIi9WOAoAxuT7Upy8yT3+Y+FjEeSrX0i5iXGx7lDgyuPX7m25NAWvMnMyWpSJEM91L/VW6feb+8x6JGMbufQ9a5ctcvSI/wAVeyLPeMCMqPs4FJz3cIO4Hqx3bAzUrlvlmGzDlNUk0hzLPIdUsrepPkNtlGAPSrugCiiigCiiigCiiigCiiigCiiigCiiigA0p8Q5KUSGexlaynJy3djMMp6/aRHwnJ/EMH3psooBKHNlzaYHErRgP/2bQNLB57sv9YnkNweo3pl4TxmC6XXbzRzL6owOPnjcH2NWFLvFOSbOdzJ3XdTH+1gYxSeXVoyCeg65oC4v7GOdDHNGkiN1V1DKfPofcUn33ZRw9yWiSW2c/it5ShGPQHK/tUocB4jB/wCH4gJlAGEvIg52/wDVi0Nv6kGvv9OcTiIE3DVmHm9tcKfliOYI3U+pxuaAr4+QLqLPccYvh6CUrLj/AHv8K+Jypxgf/mQfnar/AP1Vn/15C7S2N/Gf/blxjyOYy36V9/7Q7IbSfExt+V7S4Bx67RHagKscpcXJ8XGSB6JbIP4k0S9m0kpPxHFeIyAjdUkEan6AEftVp/2i2J+607t5KtpcZJ9BmLrXw89o20VnfyHyHwzID9ZNI6UBx4f2X8NiOo2/fN+aZmkJx7McfoKsuK8tmQJHBO9pAoYPHbqiaw3o2nKY8ivqfpBPMPEZTiDhhQfnuZ0QD/Yj1sdj/H0oHCuKT4769itlzulrDl/THeTE49c6M0BdiSGyt1Es+lI1A7yeXLN7s7HcmqF+dHuMrw22kuT075wYrVf9thl/XCA5yNxUqw5Cs0YPKr3Uo/tLpzM2dtwH8IORnYCmdVxsOlAKEPJz3LLJxSYXJG4t0Gm0Qn+4fFJjyLk/Km6NAoAAAA2AGwFeqKAKKKKAKKKKAKKKKAKKKKA//9k=">
              <a:hlinkClick r:id="rId6"/>
            </p:cNvPr>
            <p:cNvSpPr>
              <a:spLocks noChangeAspect="1" noChangeArrowheads="1"/>
            </p:cNvSpPr>
            <p:nvPr/>
          </p:nvSpPr>
          <p:spPr bwMode="auto">
            <a:xfrm>
              <a:off x="0" y="-1485900"/>
              <a:ext cx="3124200" cy="3105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AutoShape 22" descr="data:image/jpeg;base64,/9j/4AAQSkZJRgABAQAAAQABAAD/2wCEAAkGBxQSEhUUExQVFRUXFx8aGRgYGB4cGRgdGB0cFh4eHB4aHCggIh8mHBceITEhJyouLy4uHB8zODMsNyguLisBCgoKDg0OGxAQGiwkICUrMTQ0NjAtLDA0NCwsLzQuLDcsLCwuNCwsLC8sMCw4NCwsLCwsLSwsLCwsLCwsLCwsLP/AABEIAOAA4QMBIgACEQEDEQH/xAAcAAACAwEBAQEAAAAAAAAAAAAABgQFBwMCAQj/xABIEAACAQMCAwYDBgIGBgoDAAABAgMABBESIQUGMQcTIkFRYRRxgSMyQlKRobHRFTNDYsHwJHKCkrLhCBYXJTRTY3SiwkVU0v/EABoBAQACAwEAAAAAAAAAAAAAAAAEBQECAwb/xAAuEQACAgEDAwIEBgMBAAAAAAAAAQIDEQQSIRMxYUFRFCKBwQUjMnGhsYLR4ST/2gAMAwEAAhEDEQA/ANxooooAooooAooooAoopU4jzopdobGJr2cHB7sgQxnp9rMfCuPyjLe1ANdLvFed7KBzGZu9lH9lCDLJ5dVjBI6+eKrRyrc3eDxK6YjztrQtFB06O2e9fffqBkDamLhXCra1Ajt4ooRjOlFCk4wCTjc9RufagKAcf4jcf+G4d3KkbPeShDk/+lHqbbruRX3+g+KSkGbiKQjzS2t1/wCOYsevsPOm/NQeMcS+HiMndTS4IGmFNb7nGdORsM5PtQFAORg39dfcQlP/ALgoP0iC+e9ev+zuyO7i4kb8z3dwWP6Sirzg3EmnQs8EtuQxXRLo1HHmNDsMfX1+dT80AqHs6sfwrOjeTLdXGQfUZlNH/UZV/qry/jPr8Sz/AD2kDeVXnF+Lx2yq0gkIZwg0Ru+CxwNWgHAztk+3rU/NAKH/AFe4jEcw8ULj8lzbo4J/149DDYfx9aP6X4pBjv7KK5Xze1lw3rnu5gM+mA1N+apeZ+NtapGUhMrO+nYOVQYLFn7uN3C7YyFO5GcDegIXD+fbN2Ecrtayn+yukMLZ22Bfwk5ONiaZw2dxVcbeO7gXv4Y3V1BKOA6jO/4h++KXm5Le2JfhtzJb+fcSEy2rHf8AAx1JnOMowwANtqAc6KTrfnJ7dhHxSH4VuguFJa0kPs5GUz6Pj503xuGAIIIO4I3B+VAeqKKKAKKKKAKKKKAKKKKAKKKKAKKKKAKrOP8AHYLKLvZ30qSFUAFndj0VFUEsx9B8+gqHzTzILULHFG1xdSf1UCbs2+NT/ljBO7nYVG5d5YZJfjLxxPesuNQ/qoAc+CBT0XBwWO7bnzIoCAvC7ziR1Xhe0tfK0jbEsg8jPKhyoPXu09dztTbw+wigQRwxpGg6KihQPoKkUnc8c03Fo2LaGObuoGuLgOxXTGp0rpP5iQ5AxvoagJHaPxK9trNp7FY2aM6pA4JPdgHOkAjJBwevQGlLiXEmjvuFcTEve29zELZzuFRpPECq+WW3IOcaD7UxcR7QYfDDbwyXly6jMEWGEeoZIlf7i46HrXLk/k4rYfDXSBB8V36RI5cRASLKqBttsgj6mgHmkbnXnVre4W0iVwxjDvKkLTFATgKqLgaiATqY4G2xp5ooDIOSOa5rFZ4JbbiNwnfGSCQwMXZJPEdeehzv7lj0q6uOdb954Xh4ZefDAMJlaNBIxI8BQ6+g8xtWi1T33L0cswnaS4VgVOlJ3WPMZJHgBxuDgjof3oBM5m5xvJ4GhtLLiFtcuyiN2iXSDrGdTZIUac7+VSOeefoIFltkvfhryPSQTA7xuwAbRnQQFY7FvLf0rQ68SxhgQcHPqMj9KAorXmZY7CG7vR8PrRC40sdLSYAGACwyT59M71z564ZeXFuBYXPw8quHz/5gUHCZ8gTj2PntVdxDhfEL7NvdC2htCftGjLPJOoIIVQwxGGxudyPL1rpz1y/e3Pdm0uVjSMb25Mkay/OWFw4wAMAfzoCMO0u3isFubkhJhlJLcEd73qNodQp9Dvk+RFM/LfHIr22iuYj4JFzjzU9GU+4OR9KSuzvl54ry4lk4elqpRANTiU96udTROctpZSCSTnUPUmuMdr/SvHGlOTacOwib+FrkNqJHrp8/9VfWgNKuIFdSjqGVhgqwBBHoQdjSfLy3cWBMnC2Bj3ZrGQ/ZMTue5c5MTH0+5k74p0ooCn5a5livA4TUk0R0zQSDTJE3XDDzHow2PlV1S/zLyyt0UmjcwXUWe6nQDK9fC4OzxkndT74xXHlnmOR3NrexiC8UE4H9VOo/tICeq+q9VzvQDNRRRQBRRRQBRRRQBRRRQBS9zfzMLNUSNDNdTHTBAvV28yfRF6sx2Aqw4/xiO0geeXOlB0H3nJ2VVHmzHYD3qo5T4NIGe8u8G7mH3eot4uqwp8tixwNTdegoCXy3wH4fVLK/fXUu8spH6Ig/DGvkv1OTULtClvY7ZZrDDSQyCR498yxgEMox165x7bbgVwk41dx3Mqy92tvEWlklMbhI4VGVUMT45WG5wMKAfPGani/O4N/ZCyvIriOVu7e1iUO5zktKXAymlSDgkZCnY4OALuz7QLJ7AXzShIuhVvvhx1j09S3pjqN+lZnxbiy3lzdHiFw/DLaSKI9yR/pM8QDFQDpOFyWJQZ3PStKtuzuxS9a8EWZGOoKf6tH83Vemo7fpkYpjuOHxSMrvGjuv3WZQSvyJGRQCZ2O8C+Fs5CEkjSaZpIllx3wjwqr3mkAZOnVjG2QKfKKKAKKKXObOaEs4y58jpG2SzYzpUbDYbkk4HvXOyyMFlm0IOTwhgllCjLEAepOKqeJ8TVopFiOptJAx0z8/WkfmfmCSbhvxSZV2RMYO6B2IbG3XbGaVey7iTiedCxKtCzn/AFkKgH54Y/tVddqpzhLbhL+f+FhVoW4Ob9DZ7DjUbgKW0vgZDDG/nv06+9WYOa/OfOvFpBxCVkdl7shU0nGkAA7fMkn61ot5zY9nbxS4BMnd6lx0LIzMQNsfd6e9bV6yUVHqLOfYXfh8opOPqaRRVPy5x1bqMMMAlQwx0IPmM7jfqD0q4qwrsjZHdHsV8ouLwz4wyMVw4fYRwII4UWNB0VRgZO5J9STuSdyakUVuaidxTngw33wfwkrMU1Kdcambz+xDMA+BnYsDt0rlac1y3bvLYo8iW791PBIoRmYkZaN8nxIM5Xodt6vuZ+XIb6Lu5l3U6o3GQ0TjoylSDsfLO9J3ZtdjhxHCbpBFMGZ4pc+C7DEnUpP4wMDSfICgNJqr5g4Gl3GFYsjodUUqbSROOjIf2I6EZBpd5j59e0v1tfg5JU7rvWlRssEyQxWPTltJ6gNnGTjam3hvEIriNZYXWSNxlWXof8+lAUnLPMTPK9nd6UvIhk4BCTxnpLFnyPQj8JyKZqoObOAm5RXhburqE6oJfyt5q2OsbgaWHTocZArryrx8XkRYqY5Y2Mc0R6xyL1HuD1DeYIoC6ooooAooooAoopX5+4m6RJbQEi5u27mIg4MYI8cueoCJk5G+cUBCsh/SV8ZmGbSzcrB6SzjwvL6FU+4vlnUac6h8G4ZHawRwRDTHGoVR8vM+5OST5kmoHEubrK3mME1xHHKsfeFWOPCAT1O2cDOnOceVAUPOvN9zaTLCtis6T4jhPfKO8kZSdJQ76Qep6bj1qbyFygLJGllEbXc5LyuiKqrqx9nHgbIuB8zk+1V/JNk99O3FrlcagVs4z0ih8nx+d+ufT57PlAFFFFAFFFFAFZn2tcOLQMWyoRjIjYJB1bFTjzydvp71plcrm3WRSrgMD5Go+op6iWHyjvp7ulNSML5R4mslo1s0cj6Uc4A8LKxLAavI6umcb9PaByYssFwwMQw6srFmAZQpwcb774BGPQ1odrYpbzlO5j1DIBwC2Cc9Sc4OSfmTUziA0kaY1GDtgAZ89t687ZeoqaUe75/cvPiOWkuJGTXUEk19rkhyC+GUMCCIwik5zv1Un13HrUjnTivfOkY1gI/iYqcZIG49cLv8ulPvG5emVUHHoNqj8mcISe4yUUomWOANyRp3x69PkK6UXK2cfl7cI6u/bDqSXZDD2dcLaKNTghEQopIwX1EMWx6Z6f8AKnSviqAMDYV9r0FFKqhtPOXWuybkwooorscgql5s5biv4DFLlSDqjkXZ4nHR1PqD+tXVFAZFwPiNw/GrKC8jYXNvFPG8uPBcJpBSRT775HkfqA/WPLC29089u5iSU5mgAzHI/wD5ijPgf1I2bzHnUTnzl+S4RLi1bReWpLwt5P8Amib1VwMfPHvS5J2nS3SrDw20ea8K/ah1KxWzdGDk4zgg+YHuelAabSbzZGbG4XicSnRgR3qqN2i/DLj80ZOSeukn0q85Yt7tIFF7LHLN5tGmlR7e/wA8D5VZzxK6srAMrAqwO4IIwQR6EUB7ikDAMpBBGQR0IO4NeqTeRZGtpJuGSav9H8duzHPeW8hJUAnfMZ+zPyWnKgCiiigCkzlw/GcQurwg93ATaW+c4ypDTuM7bvhNQ8kO9XHOfF/hLKeZd3VCIx+aR/Ag6jq7DpvXvlLhHwlnBB1ZIxrP5nPidvq5J+tAW1ZBxfhE95eX3D44I1Ekwlnu5VD6ImRREsQP48KQPTB6da0rmTmGGxi764LiPOMqjPg4J30g4GAdztSt2ZShu9upyEuuIMZhET4xBF9nHt6BT1/vfQAO/D7buoo49RbQipqOMtpAXJwAMnGdhiu9FFAFFVPMvMUFjEZZ30j8Kj7zn0Uef8B51i1z2uX5lLoYkTO0ejIA8sknUT75HyFaSmo9yTRpLLlmJv8ARWYcD7XoPhla7DGfJ1JDGcEZ2I1Njp/eqHxHtpX+wtWPvK4H7Ln+NY6kTZaG9ywomt0p848+21gpGoSz48MSnfP98jZR89/QGsd432jX9yCpl7pT+GEaP3yW/elWKFpGwqs7HyAJJ+g3Nc5XexPp/CmubX9F/stOIc23k0rytO4LHPhOAPQKB5DpTFyJb33EJwO/m7pN3Yucbbhfr/D6VJ5T7K7icq9z9hF6H+sPyHQfP9q2rgvCIrSJYoUCoP1PuT5muKpU+6N9Vqqqltrw3/R+dOZpL22neKaWUMD1ycEeo9v4V75P53uLKcSFmlQ7SRsfvD1B8mHrW882cqQX8eiUYYfddfvKf8+VYjzP2c3doSQnfRjo8YJIHuuMj6Zp0+m+xtp9RTfDZPhm58ucz218mqCQE+aHZ19ip3+vSrmvyTDK8bZUsjqeoJVlPzG4p14N2p30GA7LOvpIPF9GUg/rmu8bvcj3fhUlzW8o/QNFZZw/tohP9dbyKfWNlYfoxU1G5x7WRoj/AKPfDknvO8i3AxsBq26+melb9SJCWiu3bdprlFYBwHtWvIpg1w/fRE+NNKhgP7hGMH2Ox/cblwbi0V1Es0Dh426EeRHUEHcEehrMZqXYxqNLZT+om1n9zjhPE2mPgsb4ZmbpHBOnR2PRRJnGfzGtApQ7XLCSfhN1HDG0kjCMhEBZjpljY4A3OwJ+lbkYabO6SVFkidXRhlWQhlI9iNjXas37NrpprqWe1gaLh8kYDayq6rmNijOkasdIIHiyBk4PWtIoBP7QB8OYOJIDm1fEoAJLW8pCSAgddJ0yD00mnFWBGRuD0rhe2izRvFIAySKVYHzDDBH6Glzs2unNmIJTma0dreT1PdHCNuScNGVOT60A10UUUAn86gzXPD7TfS85nkwfwWo1gH2MjIKv7vjMMUyQu2HdHkG3hCR41MzdAPEBv61Q2v23G5m6i1tEQezXDs5+fhjFW95y/FNO80mp9dsbYxlj3eh2LP4R+JtgT6KKAV+07i6T2gs7aaNpbuVIBoYMVVjlyQp6aVIPsTTVY8DjimaZWckxJEqs2VjSPoEGNs9SfPast7NuA2/9J4igVPgoGWUsG1GdpGRW8fQ92mdtvFtWzUAUUUUB+fe2fjRnvzFpKrbjQM9WLAOW+W4A+WaT+AcImvJ1ghXU7HzOAq7ZYn0FbZ2ycAtmtJbto/t0CqrgkZywA1AbNgZxmlXsphWPiKqowA90o+SiEAZ6npUaS+fD9S6qvxp8w4wv5Jidi8gGPil/3P8AnUq37Fl/tLpj/qoB/HNa1RW/QiQfj712f8CBYdktjHgv3kpH5mwD8wKZ+AcItoUBggSLOxwuDkbHJxnrVLzp2g29jmJT31yRtGh+5nO7tuF+W59queWuKLcQRTL0lXJ9nAwwPvt+1Y2RjJcGs7L7Ib5NtZLmiio97fxQqGlkSNScAuwUZPlk+e1dyKSK+YoBzX2gKDj3LtpPp723jdmbSDpww8ycjfoDS5e9kVk/3Glj+TZ/4hV3zrzELKAzY1NqCRrnBbfLb4ONgd8eVdeUucrbiCkwtiRR44n2kT6eY9xkVwUIyb4JatvrgpJtJiJP2Kj8F0f9pAf4EVCuexabSSlxGzAbAqRk+mc7VtVFZ6EfJn4+71Z+Q761khkaKRdMiHS6kjYjqNjj9K1nsF4u+qe1K5THfBvynIQg/PbHyNKvPESvdXOoZImuivsUEb/wBrbeSuB21tbo1tEI+9RXY5LFiVzuzEnAycDO1a1rMuPQl6q/NOJLvgYKKKKkFQZha8x2/Br3iMN05jhkdbqAAMxcyjEiqBn8a+w69BVpwHnS6ur2JBYywWciORLMpDsybgjGyg+h69R0qXzBa21vfpxG7uI40WAwokg6Pq161OdzpyMAZ2FQT2t2LSqkIuJwWAaSOFiiZ2BORqO/oDQD9Snw77DjFzF+G6gS4UYwA8R7mTG2+VMZ/WmtTnBpT5tHdX/DLjyMr27H2mjLKP8AfjG9AN1FFfaAUeTlDXvFZfM3KR/SKCNRt9T86bKVez7cXzn7zX02T66dKD9gKpu0/niCC0lW3vI1u43XSinL6kcFlYDyIBBB2xmgH9IFDM4VQzABmAGpgucZPU4ycfM10rCuBdsD3fELT4hktLZAxl3JWRzG6gk42XUQQvkepO1bVwzicNyneQSJKmcakOVyOoyKAl0UUUAidscwFiiH+0uI1/ct/wDWkjsvb/vGI+r3R/ZP5U0dtUvhsY/zXOr/AHAB/wDelPstb/TrU/m+JP6gVGm/zEWlKxpn5TN2rO+2Lm+Wyhjhtzoln1faeaIuAdP94lgAfLf2p9vrtIY3llYJGilmY9ABuTX5y7Q+dW4nMoC6IIye6BHjOrALMfLOPujYbZyaklYll4F+yTqxySxzk7k53JJPUk+daByJzFc28EscUaspdSryEiONicHOCCcnG2VGcjOTiqflTgyTMDIQR+CMOqvJ1GULHBKlTlD1APqMv62AXdFMfTwpGY030nOkgFM4yQrMuVOxJxUayfoi71N1cKFpoLPu/Pg+2vPV3H4pVgnT8XdhkZRkDOcsCN/T67VC5i4pDxlGtxC0LDS3ekqThTqwMHcaWY5bGNXTevNzYIrlvET5yKcOdiAPBjbB8wRnO+Bmqnlq+WB5JG6OzKdXkNKnHQZ2P+HlUV6ia7srlVFjTwXj8/D4UgljE6A6YSsmHVPwrJrG+BjxDy2xtkl1zheMwKm2hBOFRkd2Jzg5OpWPkfCvruao7niYuZogniCDOceYwQBq22Bzv6jpmu81sMZD4yMkeI77ncqVzvvgEjbABxWfiJv1HSiha5947NdSRiWIxLGgAUaihZtycso3xjwkZFJzyvDIs0TtG6nIdThlP+fLofOtMu7KMgp3Ukp0Y8ccmlCTsVRY1QHxDcnIwdyRugcTtAoOnJToCSCcjfSWXwswxuUyvlnORUqqeeCyhZXdpnRLhrsb/wBnPMjcQslmkULIrGN8fdLLjxD0BBBx5HIpnrBeyrtBFnptLgAW7MSsgGDGznJ146qSevVfl03oVIKI/OPNO95P73F6P1iX/E1t3Z/P3nDbRs5+xUH5r4f8KxLi66rsnBwb26GfLdYx/gf0rV+xubVwqEflaRf/AJs38GFRqn8zLTWR/KXjH9DtRRRUkqzzLGGBDAMD1BGQfoa+RQqowqhR6AAD9q43vEIod5ZY4/PxsFzj5msSue2uS3+Nh0rO6zyLazZGnRrYLrx97SuMEdRjPqQN2FKfacuLWGTzivLeQexEyjp0OzHap3KfG4pre3HxMc0pjXUQ6lmYKNWw8856Covagv8A3ZcHzXQyn0ZZEIP0NANVFVvxL+v7D+VFAUnZ8cC9Q/eW/myPTVpYfqCDSl2zcsTcQkhitLTXKvikuThFVN1Eeo4DbnUQMkYHrTXyY2m94rF5rdI/0lhjYb/Q020B+TOU+TbyZmnS0+IS3mCyxFgpYr4mXqCcAYOM/eGxr9V8P0d0ndoY00jShXQVGOhXGxHTFeeH8PjgDiNQuuRpG92c5Y/rUqgCiiigMp7XmZ73h8QGcFmx9V/wWqHs64hGbvh8SltcYlVwRgZZTnHruKl9qvGVg4vA7KXWKAeEHBy+sef0pX7NJs8Wtz01SP8AurmoUk3dl9kXdUP/ADf4v7mt9sluX4VPhwoQo5ycBgrqdPzJxgeZAHnX59srHvAWJIQefmfYVrHb9xdgLe0X7rZlk99JCoP11H5gUhcJg76ONEUkk6Qq9WbOMfU71ItltRR74xlHf2zz+w2cn2l1dQEQq4jTAIPw5ieQEN4VePwYU7gDxavvAinaPlGdmDNPHGoYkKsYY4ODgsojGzA+R2OK78lcrtYwtqbxvhmQfcXA6DzLeRPsPnTGJS2VGVOkMpHU+RBGPX9aw4xxlokWWKU26+F5FSLs+XxfETyTMx8Dj7MrgfdIUlSCR1AB/bCpzzb2lhbyxKS7Misiu2qQO5YEew8G/p+laDzPzQltw+S6K5K+FUzj7QnSFPphuvsKwXifEL2+OqYk6iWxsiknHkSM4AwOuKzCiE/mbSj5OcrZp8Jt+DTuXODWt/bQYZgYR9n3baW+166tt8ackfPPlV9ccmFmUxXDxxqD4WBkZznOoszjA2Gy4G29Y5wjmO94eVZPEi52bDDSdIKhhnQPDtjod8Gv0Bb8YSS2hmh3Eyr3Y8/EM9PYZz8qSqjBZymvBmNkm+zT8iZxPkBtL6DHIcMQrIoy2CFBDg5AJJ3cb49KQOdbCeERwXAfRjKMe7CYwAdCRZAZTtknfPSt5ml0+Hc4AyxO+T6jHoM5+VJHaJyc9z/pEZLui4Mf90b5THnvuPP9jjbFLKR1pthCebcuPjuYXf2hiJB3HkfI1+p+VrUxWdtGziQpBGpcHIbCAZB8x71+bON4Eajrvtn2/wA4rZ+xLjJn4f3bHxW7mIf6mA6foG0/7NbVy3RyRISUlldsmcy3qSzfDKHMovpXztowWfO+c/d36U/9hUp+BkjPWOdgfqq/yrI34j8PxCSYrrCTyHTnGclh1x71pvYVf958aANIMiyAenea9vppqPUnGx+33L3WQ/I+iZq1FFFTCkF3n61t5LKX4mD4hQp0RqCXZzsoQr4gxOBkV+XbnlC8SeG3a2dJpxqijbAZgSR5nYjScg4I6nrX7EqBdcIiknhnZcyQhwh9O8AB/YUAh9iPB47e2dXtXgvEbEzSKQzg7qVLD7mNsLtlT60xdqDf92XA820Ko9WaRAB+tNNKfaa2bWGPzlvLeMe5Mynr5bKd6AvPhn/L+4/nRVlRQChaDuuNzDoLm0jf5tA7IcfJZBVvzHb3bxgWc0UL53MkZfY+mGGCPcGqjnP7G64fd+Szm3k8sJcjQCd+gkVP1ptoDK+NccuuCNbve8QF2J5CJImg0YQaQzxMgOChYEq2zA7AHNamjAgEEEHcEdCDWT9ol1AOM2vxmoW6WsoPgZg7TB4tC4U5YhhsPQU2dlU8zcNhFwkivHqjBkUqzohwjaW3GVwPpQDbRRRQGB9qnCJp+JTP4EjGhVaSRUB0oucBjk+InoK4dnfAJk4jbSDu5ER/E0ciuFyrDcA56nrimTtp4ZaJJDLKrh5tQMiHddAXHhOzDxdP0qF2N2Rh4g+HWSKW2Yo69GKvHsR1DAE5U9M1B+bq4fHJdqx/Ctr2x9is7dM/0iuencJj/eerHshRVuEyucQsQfykkb/uR9amf9IDhR/0a6HQaon9s+ND+zj6imfs34R3NvGxXDNbRE565cu5/io/2RUqUW2ignFyaHWMZqsupGinjZsMrgoMDGCSGUHfcnpnarGzjKg75ycioHFV7yVIScKyFgcdGQqQfpWt/wCnK75JFfcQ+0G7SWb4dR4Q6yODj+tAIGN8ZwRk+uPOlpUwcHI8WCOm2dt8ZO2QcnqD61JmctJKXXUzSPq8t9ZXOfpjf0qvnkGoZbA9euP0qgtslObL2mtQikj07ZAzk52xsScbZzjOcgn5A+tOvZvxNdoGG8SHuVAAGlmJbzwCP0x0pARif4bVZ8uFvi4ApKs0mjcZ0h1IbqBnby6bV0onKEkY1FcZweTXuGSGVnkBAQtgbZ1aBjIOdhn23xU6U6aicH8JkiH3Yyqr8tIz099/rUm6iJZTnYeVX1cXGPJQSkpPg/PnaREvxFxpXSBNkDGOvX9c5+tOP/R9z3d36a4/10tXrtk4UPh5ZlXdXhJPqG1REf8AxQ/T3q47EOEmHh/eMN7iQyD/AFABGv66S3+1WIR2po5VRcU15Ml4xy5N38xcxRapGYCSVFJDMSDjORsfOnvsR4dLBcThwpR4hh0dXUlGG2VJwcOdj70s9oNksvEruaV+6hEipnGXcoiIVjXzxjc9BWh9jPDrcWzXEKMjOzIdTZJC4IJxtnfoOlRYbuphcl/qbH8Pl+qRolFFFTikF/nzik1rZSzW4GtdPiYZEalgGkIHUKpLfSsy4fzJxCCS9uEvfj7azaPvAUQLMH3kMZU+Ap5AZGx9K0u/5kdIbiT4K5k7qXulQKC0/RdSjP3NRIzvsM48qpuXltLhJrBrP4CRtMs1t4QZEJHiDJsyHGg4wR02yKAd7aYOquv3WUMPkRkfxpX5t+1vuGQbECZ7hhnfEMZVT8tcgprRQAABgDYD0pT4d9vxi5l/DawJbqc5BeU99J8sKIx+tAN1FFfaApOc+EfF2U8K7OUJjP5ZE8aHoejqOm9e+UuL/F2cE/RnjGsflceF1+jgj6VcUmcuD4PiF1ZnIjnJu7fJOPEQsyDOww+HwPJztQHztY4W8/D5Gi2ngK3ER8wYiGONj+HP1xV5y5zBDeRRvG6FniWRkDDUof1GcgZBG/pUXjvCZHu7S5iAbuy8coZtu5lHiIHQtqVfp5Hak/sx4ZFYcRv7JkUTZE0UmPFJA34R5eEkA46nO21AahRSnxTtCs4rhbZC9xOxwY7dDIU92I228xnI88U1qcgHp7HrQGU9tXDJ7qW1jhjL6VdjjoNRUDJO2+Onsa59lHKN7a3JkmUJDoI0k5JY4AIx02yM/wCRq2nx5/u7fQ7/AMRXWuHTblubJnxclT0kip5q4El9ay20mwkXY+asN1YfJgDUu0t+7ijTbwoq7f3QBUuvhFdyGCDaoPEIAXjfVh01aR65GD+hwflmpy1F4jaGRRpOl1OVPv6H2IrSxZj2NoPDMh5tsikxkxhJWJH91/7RM42OrcexJ61SY3GfM9PbOP8APyrY5uHCQP38R0MMOn3g2OjLjcEfrSLxHgFmLr4eO9KSmMyd1JExwgySdYA6BCdznaqielm3mJb1auCW2Qphc4P0Pr0zt9P4U3cgcO+0N2/9VCDpP53Ixt64BPTzau1ny1aJK8ctwZ5I8aoUQoN+gLHcjHkD/GmiKF5dKIirGuyov3E92PmfbqfbfPXTaVqW6ZH1Wui4uFfOSz5dQ4kdurNv892P/Fj6VbSDavFrAI0Cjy8/U+Z+pr2wq1K1LCKjmjggvbSS3J0iTSC3mAHViR76Qce9WdpbLFGkaAKiKFVR0CqMAD5AV2ooZMM7QOR7+a8mlVA8bMSmDjSDvjB88kk+tOvY1bSQ2ckUqMjpMTg+jKpBHkRt1HvT9XGIeJ8eo/XH/MVwjW4yznglz1bnV02u2DtS3zjwW7n7qSyujbyxEnByYpQceGRRsdwMHBxk+tMTuFBJIAG5JOAPma9A5ruRBD4ZzBxS3kVOJWsbxE4+JtSSqdBmRDuF9WwMDyq0veCPLxW3ugAkcEDoz58Upk6IB+Vd2yfNsDzxWcU4zxCwb4i7a2ktDOIysasskaSOUSQsTgkZXUuPM4O1PYNAcry5WKN5HOFRSzH0CjJ/YUudm9qws+/lGJrt2uJOu3enKLuM4WMKMHPSo3aDJ8Qbfhqk6rt8yEZ8EEOJJCSOmrAjG4zqPypyVQBgbAdBQH2iiigClfn7hsjRJc2+fiLRu+QAbyKAe8iPqHXbA3yBTRRQEHg/E47qCOeJtUcihlPz8j7g7EeRBpG7aOXWntfiYdQltwdfdnS8kB2kTUN8Y3xuOuxqwsD/AEZfGBji0vGLwEnaKc5Z4vZX++vlnIp0ZcjB3HmKAWeQOFWMNpFJYxqscqBtZ3kbPXWx3yDnI6A9AKZ6w3nqCXg0N3bKjSWN4c25BGbedjqKDz04UkYHkPPJpm7FuM3DxyWs4kdYFQxzOjrkOMmI6wCSjZUHzA9MUBpMiZ6dR0r6j59j6V6r4yg1jHsAY/WqmfiT6tKhc/PNWbA9D4h+/wDzr4sa4wAB9MVE1VVtqSrntN4OK7rJB4XxEyZ14GOnv+9WPeD1H61Qvysm+mRxn3z/AB+dcW5XffFw4yf5ehHp/GolNmtrjslDd5ybyVbeU8E7jfFHix3YDZ6+37/xqjuUuXJke3i1aSusouoKRg+InOnBPptnarEcBSEGSSaQqoyc9MdN8DevPGONobdu7lRAwKBmO+ehxjfIH1rCq1FjlK2TivRJmcxWFFZZBSW4QM7W8Z1Y1MEXxDbBY5ycAfwpg4LxDvEyyiPBwAdum3Q+VVdjxuNrcd7KjAYVmU9CMdQfX5fSvUnLay4kSd8N4lx039POsqGoqkpVPevLMPb2ksMY+8HqP1qqvuJssgRNJBxg+pPl1qvTlVts3DH122OPbPvUqz5ZRHDs7uwORk7DHTypdLWXLZGO3zkR6ceXySbLiLMcEKfrg/oatBXGVV8wCfTGTX3ST12HoOv6/wAv1qZpq7a47bJbjSbTeUsH15PIbn+Hzr7GmBj/ACa+qoHSlvnfmhuHpFN3Rlh73ROVBLRKRnXtnp6HrkbipWDUmc0cB+NSOJ30wiVXlTSG75UYOEJPQFlGceWR51lnOXFXYXi3VzPFPDKIrSytn7vWGx3Umw1SA9T6YxsSBWxcK4nFcxLNBIskbjIZTt/yPqDuK4XnALaWeO4khRpovuSEeJf54zkZ6HpWTBScV5cnv7G3trt1GdDXRUHLlMNpTyGW6t7HA3yGmSRY0LMQqIuSSdlVRkkk+QArpSbzXKb6deGRMdGBJespxoi30xZ/NIRjbcKD60B65FRrqSbiUmft/BbKRjRboTpOCMgyHxn2005V4ijCgKoAAGAB0AGwFe6AKKKKAKKKKAreYODR3kDwS50v0KnDIwOVZT5MCARVTynxmQs9nd4F3COvQXEXRZkz69GAJ0t16imiqDmvlsXYjkjburqA64Jh1U+atjcxt0ZfMGgJfMXBIb23e3nXUjj6qfJl9CDvSXyrzHJw+T+jeKPhkUm2uW+5cRKCcE+TqBjBOT03OCzZy5x74jXFKnc3UW0sJPT0dD+KNvJvodxXrmnluDiEDQXC5B+6wA1Rt01ISDg0BXct3ks0pnhmFzYXGp0Ygo8JXCaFDbshZWOcDHv1pguOIRRvHG8iLJISI0LAM+NzpHU4HXFZ/wAv8dl4Q0dhxLQsIGi2vFGmJlHRJc7IwHn+v5jEsIU4teS8TuGZLKyJW1IYoGMR1yTZH4duoO+MH7tAapXl0z/PzpU7P+YrniCSXEkSRWzNi2Az3jqCwZnyceQxgetNtAcwxHX9f510oIrl933H8P8AlWOwOfEMd22rpjfpjHnnO2KzTifdG5bfYRL3IGogxnV9zORkvtnrgHyxWnXVusqFHGVYYIz1H0pc45y2nc4SJZNGSo31epAwdyR++Kj6mp2RwjvRaq5Nv2+oocN7oXS5PgMZ73OQAg2XX0AbWceRIPoTWo2QHdpjppGKX+EcsRiIB4lTOCwXOSceucjGT+p9aYo0WNQo2VRgD0A2AppqnXHDF9qskmvb6nUmuWS3TYevmfl/OjTq69PIevuf5V1rv3OJ5RAOleqK53CFlZQxUkEBhjKkjAIztkdd62MHydA6smcZUg4PiAYYz7Vl0FvNy+8mtWu+GzvqllPimgZgFJlH41IG5/xwGYruW24HCbiUTTGaVRcXGnU7E6tLyYwoVdWkAY6gAE7GluLu44+xig12/DAcSTEFZLrHVIx5J6n9fy0Bfcu8prZXbTWbYtLhCZIAfAsmzLJHnoCMrpHqPIABwrhY2iQxpFGNKRoqIPRUAUDf2FQuYOOJaRhmDO7nTFEm8krnoqD9yegGSaAjc2ceNsipCve3Ux0wRfmbzZvSNAdTHp0GdxXTlPgIs4SrN3k0jGSeU9ZJG+8d+ijoB5ACovLXLzLK95d6WvJQAdOSkEY6RR58vNm/ESTTLQBRRRQBRRRQBRRRQBRRRQFDzRy78UFkikMF1GD3U69R/ccfijJ6qai8u8zF5PhLxBBequdIP2cwH9pAx6rtkqfEu4OcZpoqr5h4DBexd1OmoAhlYEq6MNwyMN1Yeo+XQ0BI4lw2K4jMU8aSxnqrgEHG42NL3OPLct3DHZwslvanHfFNnKKRiKNQMAHG5J2wBg5NRP6Vu+GeG9DXdoOl4i/axDyE8a9QOneL6bjJpm+JF1bs1rOnjU93KuHUN5EjoQD1X0yNqASbvnwWxuLextBLFw9AJtUoiKqmx7tCCXChTk7dPPIrQLK5WWNJE+66hl+TDI/jWUcb5JveKSr8Xa2tq6kB7uGVi8iYwwVBsQRt49wD8wdKv0lgtStpGryRxhYkdtKnSNIyfYfr6jrQHXjF68MetIXnIYApHjVgnBI1EA464zX3g/ERcRCVUkjBJGmVCjgqcbg/LqNjWIcz84X0dnNHc3F7bXgA+y7mJYmGtVYxyxx6wAG66vQZOd9t4HepLDGySLJ9muSrBvIehoCX3eOm38P0r74vY/qK90VjAOZ1f3R+p/lQsW+SST7/AOArpRTAyFFQuI8XgtxqnmiiA83dV6/M1nvFO0x3vEHDYm4hAqMJkiRgQ5I0N3hUjGxHTH3vbGQO3MvM9vYCJrhmVZZBGGC5CkgnLei7dff51A515gubJVnithcW6KzTkSBXQDGCoPUdSaWOLcJ4pxGFzfutlaaSz21uomncLvgsM77ZAX22z0s+Y47vidvHBbR9xazYE00x0y92DuqxYyCQOpx8hnNAReHcsXXE3juuKPohBDxWUTfZjzUzEfePQ4/hutaHFEqqFUBVAwABgADyAHQVzLJDHlmCIi9WOAoAxuT7Upy8yT3+Y+FjEeSrX0i5iXGx7lDgyuPX7m25NAWvMnMyWpSJEM91L/VW6feb+8x6JGMbufQ9a5ctcvSI/wAVeyLPeMCMqPs4FJz3cIO4Hqx3bAzUrlvlmGzDlNUk0hzLPIdUsrepPkNtlGAPSrugCiiigCiiigCiiigCiiigCiiigCiiigA0p8Q5KUSGexlaynJy3djMMp6/aRHwnJ/EMH3psooBKHNlzaYHErRgP/2bQNLB57sv9YnkNweo3pl4TxmC6XXbzRzL6owOPnjcH2NWFLvFOSbOdzJ3XdTH+1gYxSeXVoyCeg65oC4v7GOdDHNGkiN1V1DKfPofcUn33ZRw9yWiSW2c/it5ShGPQHK/tUocB4jB/wCH4gJlAGEvIg52/wDVi0Nv6kGvv9OcTiIE3DVmHm9tcKfliOYI3U+pxuaAr4+QLqLPccYvh6CUrLj/AHv8K+Jypxgf/mQfnar/AP1Vn/15C7S2N/Gf/blxjyOYy36V9/7Q7IbSfExt+V7S4Bx67RHagKscpcXJ8XGSB6JbIP4k0S9m0kpPxHFeIyAjdUkEan6AEftVp/2i2J+607t5KtpcZJ9BmLrXw89o20VnfyHyHwzID9ZNI6UBx4f2X8NiOo2/fN+aZmkJx7McfoKsuK8tmQJHBO9pAoYPHbqiaw3o2nKY8ivqfpBPMPEZTiDhhQfnuZ0QD/Yj1sdj/H0oHCuKT4769itlzulrDl/THeTE49c6M0BdiSGyt1Es+lI1A7yeXLN7s7HcmqF+dHuMrw22kuT075wYrVf9thl/XCA5yNxUqw5Cs0YPKr3Uo/tLpzM2dtwH8IORnYCmdVxsOlAKEPJz3LLJxSYXJG4t0Gm0Qn+4fFJjyLk/Km6NAoAAAA2AGwFeqKAKKKKAKKKKAKKKKAKKKKA//9k=">
              <a:hlinkClick r:id="rId6"/>
            </p:cNvPr>
            <p:cNvSpPr>
              <a:spLocks noChangeAspect="1" noChangeArrowheads="1"/>
            </p:cNvSpPr>
            <p:nvPr/>
          </p:nvSpPr>
          <p:spPr bwMode="auto">
            <a:xfrm>
              <a:off x="0" y="-1485900"/>
              <a:ext cx="3124200" cy="3105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24" descr="Coat of Arms of Jordan.svg">
              <a:hlinkClick r:id="rId7"/>
            </p:cNvPr>
            <p:cNvPicPr>
              <a:picLocks noChangeAspect="1" noChangeArrowheads="1"/>
            </p:cNvPicPr>
            <p:nvPr/>
          </p:nvPicPr>
          <p:blipFill>
            <a:blip r:embed="rId8" cstate="print"/>
            <a:srcRect/>
            <a:stretch>
              <a:fillRect/>
            </a:stretch>
          </p:blipFill>
          <p:spPr bwMode="auto">
            <a:xfrm>
              <a:off x="6804248" y="4581127"/>
              <a:ext cx="1247469" cy="1440160"/>
            </a:xfrm>
            <a:prstGeom prst="rect">
              <a:avLst/>
            </a:prstGeom>
            <a:noFill/>
          </p:spPr>
        </p:pic>
        <p:sp>
          <p:nvSpPr>
            <p:cNvPr id="23" name="TextBox 22"/>
            <p:cNvSpPr txBox="1"/>
            <p:nvPr/>
          </p:nvSpPr>
          <p:spPr>
            <a:xfrm>
              <a:off x="6297285" y="5921132"/>
              <a:ext cx="2304256" cy="523220"/>
            </a:xfrm>
            <a:prstGeom prst="rect">
              <a:avLst/>
            </a:prstGeom>
            <a:noFill/>
          </p:spPr>
          <p:txBody>
            <a:bodyPr wrap="square" rtlCol="0">
              <a:spAutoFit/>
            </a:bodyPr>
            <a:lstStyle/>
            <a:p>
              <a:pPr algn="ctr"/>
              <a:r>
                <a:rPr lang="en-US" sz="1400" dirty="0" smtClean="0"/>
                <a:t>Central </a:t>
              </a:r>
            </a:p>
            <a:p>
              <a:pPr algn="ctr"/>
              <a:r>
                <a:rPr lang="en-US" sz="1400" dirty="0" smtClean="0"/>
                <a:t>Ministry of Education </a:t>
              </a:r>
              <a:endParaRPr lang="en-US" sz="1400" dirty="0"/>
            </a:p>
          </p:txBody>
        </p:sp>
      </p:grpSp>
      <p:sp>
        <p:nvSpPr>
          <p:cNvPr id="24" name="TextBox 23"/>
          <p:cNvSpPr txBox="1"/>
          <p:nvPr/>
        </p:nvSpPr>
        <p:spPr>
          <a:xfrm>
            <a:off x="2722100" y="4493568"/>
            <a:ext cx="783100" cy="230832"/>
          </a:xfrm>
          <a:prstGeom prst="rect">
            <a:avLst/>
          </a:prstGeom>
          <a:noFill/>
        </p:spPr>
        <p:txBody>
          <a:bodyPr wrap="square" rtlCol="0">
            <a:spAutoFit/>
          </a:bodyPr>
          <a:lstStyle/>
          <a:p>
            <a:r>
              <a:rPr lang="en-US" sz="900" i="1" dirty="0" smtClean="0"/>
              <a:t>01010010</a:t>
            </a:r>
            <a:endParaRPr lang="en-US" sz="900" i="1" dirty="0"/>
          </a:p>
        </p:txBody>
      </p:sp>
      <p:sp>
        <p:nvSpPr>
          <p:cNvPr id="25" name="TextBox 24"/>
          <p:cNvSpPr txBox="1"/>
          <p:nvPr/>
        </p:nvSpPr>
        <p:spPr>
          <a:xfrm>
            <a:off x="5638800" y="4008652"/>
            <a:ext cx="990600" cy="246221"/>
          </a:xfrm>
          <a:prstGeom prst="rect">
            <a:avLst/>
          </a:prstGeom>
          <a:noFill/>
        </p:spPr>
        <p:txBody>
          <a:bodyPr wrap="square" rtlCol="0">
            <a:spAutoFit/>
          </a:bodyPr>
          <a:lstStyle/>
          <a:p>
            <a:r>
              <a:rPr lang="en-US" sz="1000" dirty="0" smtClean="0"/>
              <a:t>Reports</a:t>
            </a:r>
            <a:endParaRPr lang="en-US" sz="1000" dirty="0"/>
          </a:p>
        </p:txBody>
      </p:sp>
      <p:sp>
        <p:nvSpPr>
          <p:cNvPr id="26" name="TextBox 25"/>
          <p:cNvSpPr txBox="1"/>
          <p:nvPr/>
        </p:nvSpPr>
        <p:spPr>
          <a:xfrm>
            <a:off x="5661852" y="4492823"/>
            <a:ext cx="1066800" cy="246221"/>
          </a:xfrm>
          <a:prstGeom prst="rect">
            <a:avLst/>
          </a:prstGeom>
          <a:noFill/>
        </p:spPr>
        <p:txBody>
          <a:bodyPr wrap="square" rtlCol="0">
            <a:spAutoFit/>
          </a:bodyPr>
          <a:lstStyle/>
          <a:p>
            <a:r>
              <a:rPr lang="en-US" sz="1000" dirty="0" smtClean="0"/>
              <a:t>Reminders</a:t>
            </a:r>
            <a:endParaRPr lang="en-US" sz="1000" dirty="0"/>
          </a:p>
        </p:txBody>
      </p:sp>
      <p:sp>
        <p:nvSpPr>
          <p:cNvPr id="27" name="TextBox 26"/>
          <p:cNvSpPr txBox="1"/>
          <p:nvPr/>
        </p:nvSpPr>
        <p:spPr>
          <a:xfrm>
            <a:off x="6922915" y="3708737"/>
            <a:ext cx="1219200" cy="1015663"/>
          </a:xfrm>
          <a:prstGeom prst="rect">
            <a:avLst/>
          </a:prstGeom>
          <a:noFill/>
        </p:spPr>
        <p:txBody>
          <a:bodyPr wrap="square" rtlCol="0">
            <a:spAutoFit/>
          </a:bodyPr>
          <a:lstStyle/>
          <a:p>
            <a:pPr>
              <a:lnSpc>
                <a:spcPct val="150000"/>
              </a:lnSpc>
            </a:pPr>
            <a:r>
              <a:rPr lang="en-US" sz="1000" dirty="0" smtClean="0"/>
              <a:t>Timely </a:t>
            </a:r>
          </a:p>
          <a:p>
            <a:pPr>
              <a:lnSpc>
                <a:spcPct val="150000"/>
              </a:lnSpc>
            </a:pPr>
            <a:r>
              <a:rPr lang="en-US" sz="1000" dirty="0" smtClean="0"/>
              <a:t>Accurate Comprehensive Reliable  </a:t>
            </a:r>
            <a:endParaRPr lang="en-US" sz="1000" dirty="0"/>
          </a:p>
        </p:txBody>
      </p:sp>
      <p:cxnSp>
        <p:nvCxnSpPr>
          <p:cNvPr id="29" name="Straight Arrow Connector 28"/>
          <p:cNvCxnSpPr/>
          <p:nvPr/>
        </p:nvCxnSpPr>
        <p:spPr>
          <a:xfrm rot="10800000" flipV="1">
            <a:off x="4876800" y="28956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4876800" y="4343400"/>
            <a:ext cx="1447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19600" y="685800"/>
            <a:ext cx="4343400" cy="461665"/>
          </a:xfrm>
          <a:prstGeom prst="rect">
            <a:avLst/>
          </a:prstGeom>
          <a:noFill/>
        </p:spPr>
        <p:txBody>
          <a:bodyPr wrap="square" rtlCol="0">
            <a:spAutoFit/>
          </a:bodyPr>
          <a:lstStyle/>
          <a:p>
            <a:pPr algn="r"/>
            <a:r>
              <a:rPr lang="ar-JO" sz="2400" b="1" dirty="0" smtClean="0"/>
              <a:t>نظم المعلومات – داعمة القرار </a:t>
            </a:r>
            <a:endParaRPr lang="en-US" sz="2400" b="1" dirty="0"/>
          </a:p>
        </p:txBody>
      </p:sp>
    </p:spTree>
    <p:extLst>
      <p:ext uri="{BB962C8B-B14F-4D97-AF65-F5344CB8AC3E}">
        <p14:creationId xmlns:p14="http://schemas.microsoft.com/office/powerpoint/2010/main" val="3568499148"/>
      </p:ext>
    </p:extLst>
  </p:cSld>
  <p:clrMapOvr>
    <a:masterClrMapping/>
  </p:clrMapOvr>
  <p:transition spd="slow"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905</Words>
  <Application>Microsoft Office PowerPoint</Application>
  <PresentationFormat>On-screen Show (4:3)</PresentationFormat>
  <Paragraphs>135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الأردن في أرقام (Source: Jordan MoE EMIS)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Nilhan Siam</dc:creator>
  <cp:lastModifiedBy>Ali Al-Mahasis</cp:lastModifiedBy>
  <cp:revision>97</cp:revision>
  <dcterms:created xsi:type="dcterms:W3CDTF">2015-01-25T10:14:09Z</dcterms:created>
  <dcterms:modified xsi:type="dcterms:W3CDTF">2016-03-09T07:25:31Z</dcterms:modified>
</cp:coreProperties>
</file>